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56" r:id="rId2"/>
  </p:sldIdLst>
  <p:sldSz cx="11879263" cy="16200438"/>
  <p:notesSz cx="6858000" cy="9144000"/>
  <p:embeddedFontLst>
    <p:embeddedFont>
      <p:font typeface="Barlow Condensed Medium" pitchFamily="2" charset="77"/>
      <p:regular r:id="rId3"/>
      <p:italic r:id="rId4"/>
    </p:embeddedFont>
    <p:embeddedFont>
      <p:font typeface="Barlow Condensed SemiBold" pitchFamily="2" charset="77"/>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Linux Libertine" panose="02000503000000000000" pitchFamily="2" charset="0"/>
      <p:regular r:id="rId15"/>
      <p:bold r:id="rId16"/>
      <p:italic r:id="rId17"/>
      <p:bold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B7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8"/>
    <p:restoredTop sz="96327"/>
  </p:normalViewPr>
  <p:slideViewPr>
    <p:cSldViewPr snapToGrid="0" snapToObjects="1">
      <p:cViewPr varScale="1">
        <p:scale>
          <a:sx n="82" d="100"/>
          <a:sy n="82" d="100"/>
        </p:scale>
        <p:origin x="21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font" Target="fonts/font16.fntdata"/><Relationship Id="rId3" Type="http://schemas.openxmlformats.org/officeDocument/2006/relationships/font" Target="fonts/font1.fntdata"/><Relationship Id="rId21" Type="http://schemas.openxmlformats.org/officeDocument/2006/relationships/theme" Target="theme/theme1.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90945" y="2651323"/>
            <a:ext cx="10097374" cy="5640152"/>
          </a:xfrm>
          <a:prstGeom prst="rect">
            <a:avLst/>
          </a:prstGeom>
        </p:spPr>
        <p:txBody>
          <a:bodyPr anchor="b"/>
          <a:lstStyle>
            <a:lvl1pPr algn="ctr">
              <a:defRPr sz="7795"/>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484908" y="8508981"/>
            <a:ext cx="8909447" cy="3911355"/>
          </a:xfrm>
          <a:prstGeom prst="rect">
            <a:avLst/>
          </a:prstGeom>
        </p:spPr>
        <p:txBody>
          <a:bodyPr/>
          <a:lstStyle>
            <a:lvl1pPr marL="0" indent="0" algn="ctr">
              <a:buNone/>
              <a:defRPr sz="3118"/>
            </a:lvl1pPr>
            <a:lvl2pPr marL="593949" indent="0" algn="ctr">
              <a:buNone/>
              <a:defRPr sz="2598"/>
            </a:lvl2pPr>
            <a:lvl3pPr marL="1187897" indent="0" algn="ctr">
              <a:buNone/>
              <a:defRPr sz="2338"/>
            </a:lvl3pPr>
            <a:lvl4pPr marL="1781846" indent="0" algn="ctr">
              <a:buNone/>
              <a:defRPr sz="2079"/>
            </a:lvl4pPr>
            <a:lvl5pPr marL="2375794" indent="0" algn="ctr">
              <a:buNone/>
              <a:defRPr sz="2079"/>
            </a:lvl5pPr>
            <a:lvl6pPr marL="2969743" indent="0" algn="ctr">
              <a:buNone/>
              <a:defRPr sz="2079"/>
            </a:lvl6pPr>
            <a:lvl7pPr marL="3563691" indent="0" algn="ctr">
              <a:buNone/>
              <a:defRPr sz="2079"/>
            </a:lvl7pPr>
            <a:lvl8pPr marL="4157640" indent="0" algn="ctr">
              <a:buNone/>
              <a:defRPr sz="2079"/>
            </a:lvl8pPr>
            <a:lvl9pPr marL="4751588" indent="0" algn="ctr">
              <a:buNone/>
              <a:defRPr sz="2079"/>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816699" y="15015410"/>
            <a:ext cx="2672834" cy="862523"/>
          </a:xfrm>
          <a:prstGeom prst="rect">
            <a:avLst/>
          </a:prstGeom>
        </p:spPr>
        <p:txBody>
          <a:bodyPr/>
          <a:lstStyle/>
          <a:p>
            <a:fld id="{980CDDFF-EB60-5D4D-87D1-F29A41212514}" type="datetimeFigureOut">
              <a:rPr lang="es-MX" smtClean="0"/>
              <a:t>18/02/22</a:t>
            </a:fld>
            <a:endParaRPr lang="es-MX"/>
          </a:p>
        </p:txBody>
      </p:sp>
      <p:sp>
        <p:nvSpPr>
          <p:cNvPr id="5" name="Footer Placeholder 4"/>
          <p:cNvSpPr>
            <a:spLocks noGrp="1"/>
          </p:cNvSpPr>
          <p:nvPr>
            <p:ph type="ftr" sz="quarter" idx="11"/>
          </p:nvPr>
        </p:nvSpPr>
        <p:spPr>
          <a:xfrm>
            <a:off x="3935006" y="15015410"/>
            <a:ext cx="4009251" cy="862523"/>
          </a:xfrm>
          <a:prstGeom prst="rect">
            <a:avLst/>
          </a:prstGeom>
        </p:spPr>
        <p:txBody>
          <a:bodyPr/>
          <a:lstStyle/>
          <a:p>
            <a:endParaRPr lang="es-MX"/>
          </a:p>
        </p:txBody>
      </p:sp>
      <p:sp>
        <p:nvSpPr>
          <p:cNvPr id="6" name="Slide Number Placeholder 5"/>
          <p:cNvSpPr>
            <a:spLocks noGrp="1"/>
          </p:cNvSpPr>
          <p:nvPr>
            <p:ph type="sldNum" sz="quarter" idx="12"/>
          </p:nvPr>
        </p:nvSpPr>
        <p:spPr>
          <a:xfrm>
            <a:off x="8389730" y="15015410"/>
            <a:ext cx="2672834" cy="862523"/>
          </a:xfrm>
          <a:prstGeom prst="rect">
            <a:avLst/>
          </a:prstGeom>
        </p:spPr>
        <p:txBody>
          <a:bodyPr/>
          <a:lstStyle/>
          <a:p>
            <a:fld id="{0A8F4080-13E8-2248-8048-6F3620830C49}" type="slidenum">
              <a:rPr lang="es-MX" smtClean="0"/>
              <a:t>‹Nº›</a:t>
            </a:fld>
            <a:endParaRPr lang="es-MX"/>
          </a:p>
        </p:txBody>
      </p:sp>
    </p:spTree>
    <p:extLst>
      <p:ext uri="{BB962C8B-B14F-4D97-AF65-F5344CB8AC3E}">
        <p14:creationId xmlns:p14="http://schemas.microsoft.com/office/powerpoint/2010/main" val="32096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816700" y="862527"/>
            <a:ext cx="10245864" cy="3131336"/>
          </a:xfrm>
          <a:prstGeom prst="rect">
            <a:avLst/>
          </a:prstGeom>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816700" y="4312617"/>
            <a:ext cx="10245864" cy="10279029"/>
          </a:xfrm>
          <a:prstGeom prst="rect">
            <a:avLst/>
          </a:prstGeo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a:xfrm>
            <a:off x="816699" y="15015410"/>
            <a:ext cx="2672834" cy="862523"/>
          </a:xfrm>
          <a:prstGeom prst="rect">
            <a:avLst/>
          </a:prstGeom>
        </p:spPr>
        <p:txBody>
          <a:bodyPr/>
          <a:lstStyle/>
          <a:p>
            <a:fld id="{980CDDFF-EB60-5D4D-87D1-F29A41212514}" type="datetimeFigureOut">
              <a:rPr lang="es-MX" smtClean="0"/>
              <a:t>18/02/22</a:t>
            </a:fld>
            <a:endParaRPr lang="es-MX"/>
          </a:p>
        </p:txBody>
      </p:sp>
      <p:sp>
        <p:nvSpPr>
          <p:cNvPr id="5" name="Footer Placeholder 4"/>
          <p:cNvSpPr>
            <a:spLocks noGrp="1"/>
          </p:cNvSpPr>
          <p:nvPr>
            <p:ph type="ftr" sz="quarter" idx="11"/>
          </p:nvPr>
        </p:nvSpPr>
        <p:spPr>
          <a:xfrm>
            <a:off x="3935006" y="15015410"/>
            <a:ext cx="4009251" cy="862523"/>
          </a:xfrm>
          <a:prstGeom prst="rect">
            <a:avLst/>
          </a:prstGeom>
        </p:spPr>
        <p:txBody>
          <a:bodyPr/>
          <a:lstStyle/>
          <a:p>
            <a:endParaRPr lang="es-MX"/>
          </a:p>
        </p:txBody>
      </p:sp>
      <p:sp>
        <p:nvSpPr>
          <p:cNvPr id="6" name="Slide Number Placeholder 5"/>
          <p:cNvSpPr>
            <a:spLocks noGrp="1"/>
          </p:cNvSpPr>
          <p:nvPr>
            <p:ph type="sldNum" sz="quarter" idx="12"/>
          </p:nvPr>
        </p:nvSpPr>
        <p:spPr>
          <a:xfrm>
            <a:off x="8389730" y="15015410"/>
            <a:ext cx="2672834" cy="862523"/>
          </a:xfrm>
          <a:prstGeom prst="rect">
            <a:avLst/>
          </a:prstGeom>
        </p:spPr>
        <p:txBody>
          <a:bodyPr/>
          <a:lstStyle/>
          <a:p>
            <a:fld id="{0A8F4080-13E8-2248-8048-6F3620830C49}" type="slidenum">
              <a:rPr lang="es-MX" smtClean="0"/>
              <a:t>‹Nº›</a:t>
            </a:fld>
            <a:endParaRPr lang="es-MX"/>
          </a:p>
        </p:txBody>
      </p:sp>
    </p:spTree>
    <p:extLst>
      <p:ext uri="{BB962C8B-B14F-4D97-AF65-F5344CB8AC3E}">
        <p14:creationId xmlns:p14="http://schemas.microsoft.com/office/powerpoint/2010/main" val="88595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1098" y="862524"/>
            <a:ext cx="2561466" cy="13729122"/>
          </a:xfrm>
          <a:prstGeom prst="rect">
            <a:avLst/>
          </a:prstGeo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816700" y="862524"/>
            <a:ext cx="7535907" cy="13729122"/>
          </a:xfrm>
          <a:prstGeom prst="rect">
            <a:avLst/>
          </a:prstGeo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a:xfrm>
            <a:off x="816699" y="15015410"/>
            <a:ext cx="2672834" cy="862523"/>
          </a:xfrm>
          <a:prstGeom prst="rect">
            <a:avLst/>
          </a:prstGeom>
        </p:spPr>
        <p:txBody>
          <a:bodyPr/>
          <a:lstStyle/>
          <a:p>
            <a:fld id="{980CDDFF-EB60-5D4D-87D1-F29A41212514}" type="datetimeFigureOut">
              <a:rPr lang="es-MX" smtClean="0"/>
              <a:t>18/02/22</a:t>
            </a:fld>
            <a:endParaRPr lang="es-MX"/>
          </a:p>
        </p:txBody>
      </p:sp>
      <p:sp>
        <p:nvSpPr>
          <p:cNvPr id="5" name="Footer Placeholder 4"/>
          <p:cNvSpPr>
            <a:spLocks noGrp="1"/>
          </p:cNvSpPr>
          <p:nvPr>
            <p:ph type="ftr" sz="quarter" idx="11"/>
          </p:nvPr>
        </p:nvSpPr>
        <p:spPr>
          <a:xfrm>
            <a:off x="3935006" y="15015410"/>
            <a:ext cx="4009251" cy="862523"/>
          </a:xfrm>
          <a:prstGeom prst="rect">
            <a:avLst/>
          </a:prstGeom>
        </p:spPr>
        <p:txBody>
          <a:bodyPr/>
          <a:lstStyle/>
          <a:p>
            <a:endParaRPr lang="es-MX"/>
          </a:p>
        </p:txBody>
      </p:sp>
      <p:sp>
        <p:nvSpPr>
          <p:cNvPr id="6" name="Slide Number Placeholder 5"/>
          <p:cNvSpPr>
            <a:spLocks noGrp="1"/>
          </p:cNvSpPr>
          <p:nvPr>
            <p:ph type="sldNum" sz="quarter" idx="12"/>
          </p:nvPr>
        </p:nvSpPr>
        <p:spPr>
          <a:xfrm>
            <a:off x="8389730" y="15015410"/>
            <a:ext cx="2672834" cy="862523"/>
          </a:xfrm>
          <a:prstGeom prst="rect">
            <a:avLst/>
          </a:prstGeom>
        </p:spPr>
        <p:txBody>
          <a:bodyPr/>
          <a:lstStyle/>
          <a:p>
            <a:fld id="{0A8F4080-13E8-2248-8048-6F3620830C49}" type="slidenum">
              <a:rPr lang="es-MX" smtClean="0"/>
              <a:t>‹Nº›</a:t>
            </a:fld>
            <a:endParaRPr lang="es-MX"/>
          </a:p>
        </p:txBody>
      </p:sp>
    </p:spTree>
    <p:extLst>
      <p:ext uri="{BB962C8B-B14F-4D97-AF65-F5344CB8AC3E}">
        <p14:creationId xmlns:p14="http://schemas.microsoft.com/office/powerpoint/2010/main" val="90071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16700" y="862527"/>
            <a:ext cx="10245864" cy="3131336"/>
          </a:xfrm>
          <a:prstGeom prst="rect">
            <a:avLst/>
          </a:prstGeom>
        </p:spPr>
        <p:txBody>
          <a:bodyPr/>
          <a:lstStyle/>
          <a:p>
            <a:r>
              <a:rPr lang="es-MX"/>
              <a:t>Haz clic para modificar el estilo de título del patrón</a:t>
            </a:r>
            <a:endParaRPr lang="en-US" dirty="0"/>
          </a:p>
        </p:txBody>
      </p:sp>
      <p:sp>
        <p:nvSpPr>
          <p:cNvPr id="3" name="Content Placeholder 2"/>
          <p:cNvSpPr>
            <a:spLocks noGrp="1"/>
          </p:cNvSpPr>
          <p:nvPr>
            <p:ph idx="1"/>
          </p:nvPr>
        </p:nvSpPr>
        <p:spPr>
          <a:xfrm>
            <a:off x="816700" y="4312617"/>
            <a:ext cx="10245864" cy="10279029"/>
          </a:xfrm>
          <a:prstGeom prst="rect">
            <a:avLst/>
          </a:prstGeo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a:xfrm>
            <a:off x="816699" y="15015410"/>
            <a:ext cx="2672834" cy="862523"/>
          </a:xfrm>
          <a:prstGeom prst="rect">
            <a:avLst/>
          </a:prstGeom>
        </p:spPr>
        <p:txBody>
          <a:bodyPr/>
          <a:lstStyle/>
          <a:p>
            <a:fld id="{980CDDFF-EB60-5D4D-87D1-F29A41212514}" type="datetimeFigureOut">
              <a:rPr lang="es-MX" smtClean="0"/>
              <a:t>18/02/22</a:t>
            </a:fld>
            <a:endParaRPr lang="es-MX"/>
          </a:p>
        </p:txBody>
      </p:sp>
      <p:sp>
        <p:nvSpPr>
          <p:cNvPr id="5" name="Footer Placeholder 4"/>
          <p:cNvSpPr>
            <a:spLocks noGrp="1"/>
          </p:cNvSpPr>
          <p:nvPr>
            <p:ph type="ftr" sz="quarter" idx="11"/>
          </p:nvPr>
        </p:nvSpPr>
        <p:spPr>
          <a:xfrm>
            <a:off x="3935006" y="15015410"/>
            <a:ext cx="4009251" cy="862523"/>
          </a:xfrm>
          <a:prstGeom prst="rect">
            <a:avLst/>
          </a:prstGeom>
        </p:spPr>
        <p:txBody>
          <a:bodyPr/>
          <a:lstStyle/>
          <a:p>
            <a:endParaRPr lang="es-MX"/>
          </a:p>
        </p:txBody>
      </p:sp>
      <p:sp>
        <p:nvSpPr>
          <p:cNvPr id="6" name="Slide Number Placeholder 5"/>
          <p:cNvSpPr>
            <a:spLocks noGrp="1"/>
          </p:cNvSpPr>
          <p:nvPr>
            <p:ph type="sldNum" sz="quarter" idx="12"/>
          </p:nvPr>
        </p:nvSpPr>
        <p:spPr>
          <a:xfrm>
            <a:off x="8389730" y="15015410"/>
            <a:ext cx="2672834" cy="862523"/>
          </a:xfrm>
          <a:prstGeom prst="rect">
            <a:avLst/>
          </a:prstGeom>
        </p:spPr>
        <p:txBody>
          <a:bodyPr/>
          <a:lstStyle/>
          <a:p>
            <a:fld id="{0A8F4080-13E8-2248-8048-6F3620830C49}" type="slidenum">
              <a:rPr lang="es-MX" smtClean="0"/>
              <a:t>‹Nº›</a:t>
            </a:fld>
            <a:endParaRPr lang="es-MX"/>
          </a:p>
        </p:txBody>
      </p:sp>
    </p:spTree>
    <p:extLst>
      <p:ext uri="{BB962C8B-B14F-4D97-AF65-F5344CB8AC3E}">
        <p14:creationId xmlns:p14="http://schemas.microsoft.com/office/powerpoint/2010/main" val="21874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10513" y="4038864"/>
            <a:ext cx="10245864" cy="6738931"/>
          </a:xfrm>
          <a:prstGeom prst="rect">
            <a:avLst/>
          </a:prstGeom>
        </p:spPr>
        <p:txBody>
          <a:bodyPr anchor="b"/>
          <a:lstStyle>
            <a:lvl1pPr>
              <a:defRPr sz="7795"/>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810513" y="10841548"/>
            <a:ext cx="10245864" cy="3543845"/>
          </a:xfrm>
          <a:prstGeom prst="rect">
            <a:avLst/>
          </a:prstGeom>
        </p:spPr>
        <p:txBody>
          <a:bodyPr/>
          <a:lstStyle>
            <a:lvl1pPr marL="0" indent="0">
              <a:buNone/>
              <a:defRPr sz="3118">
                <a:solidFill>
                  <a:schemeClr val="tx1"/>
                </a:solidFill>
              </a:defRPr>
            </a:lvl1pPr>
            <a:lvl2pPr marL="593949" indent="0">
              <a:buNone/>
              <a:defRPr sz="2598">
                <a:solidFill>
                  <a:schemeClr val="tx1">
                    <a:tint val="75000"/>
                  </a:schemeClr>
                </a:solidFill>
              </a:defRPr>
            </a:lvl2pPr>
            <a:lvl3pPr marL="1187897" indent="0">
              <a:buNone/>
              <a:defRPr sz="2338">
                <a:solidFill>
                  <a:schemeClr val="tx1">
                    <a:tint val="75000"/>
                  </a:schemeClr>
                </a:solidFill>
              </a:defRPr>
            </a:lvl3pPr>
            <a:lvl4pPr marL="1781846" indent="0">
              <a:buNone/>
              <a:defRPr sz="2079">
                <a:solidFill>
                  <a:schemeClr val="tx1">
                    <a:tint val="75000"/>
                  </a:schemeClr>
                </a:solidFill>
              </a:defRPr>
            </a:lvl4pPr>
            <a:lvl5pPr marL="2375794" indent="0">
              <a:buNone/>
              <a:defRPr sz="2079">
                <a:solidFill>
                  <a:schemeClr val="tx1">
                    <a:tint val="75000"/>
                  </a:schemeClr>
                </a:solidFill>
              </a:defRPr>
            </a:lvl5pPr>
            <a:lvl6pPr marL="2969743" indent="0">
              <a:buNone/>
              <a:defRPr sz="2079">
                <a:solidFill>
                  <a:schemeClr val="tx1">
                    <a:tint val="75000"/>
                  </a:schemeClr>
                </a:solidFill>
              </a:defRPr>
            </a:lvl6pPr>
            <a:lvl7pPr marL="3563691" indent="0">
              <a:buNone/>
              <a:defRPr sz="2079">
                <a:solidFill>
                  <a:schemeClr val="tx1">
                    <a:tint val="75000"/>
                  </a:schemeClr>
                </a:solidFill>
              </a:defRPr>
            </a:lvl7pPr>
            <a:lvl8pPr marL="4157640" indent="0">
              <a:buNone/>
              <a:defRPr sz="2079">
                <a:solidFill>
                  <a:schemeClr val="tx1">
                    <a:tint val="75000"/>
                  </a:schemeClr>
                </a:solidFill>
              </a:defRPr>
            </a:lvl8pPr>
            <a:lvl9pPr marL="4751588" indent="0">
              <a:buNone/>
              <a:defRPr sz="2079">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a:xfrm>
            <a:off x="816699" y="15015410"/>
            <a:ext cx="2672834" cy="862523"/>
          </a:xfrm>
          <a:prstGeom prst="rect">
            <a:avLst/>
          </a:prstGeom>
        </p:spPr>
        <p:txBody>
          <a:bodyPr/>
          <a:lstStyle/>
          <a:p>
            <a:fld id="{980CDDFF-EB60-5D4D-87D1-F29A41212514}" type="datetimeFigureOut">
              <a:rPr lang="es-MX" smtClean="0"/>
              <a:t>18/02/22</a:t>
            </a:fld>
            <a:endParaRPr lang="es-MX"/>
          </a:p>
        </p:txBody>
      </p:sp>
      <p:sp>
        <p:nvSpPr>
          <p:cNvPr id="5" name="Footer Placeholder 4"/>
          <p:cNvSpPr>
            <a:spLocks noGrp="1"/>
          </p:cNvSpPr>
          <p:nvPr>
            <p:ph type="ftr" sz="quarter" idx="11"/>
          </p:nvPr>
        </p:nvSpPr>
        <p:spPr>
          <a:xfrm>
            <a:off x="3935006" y="15015410"/>
            <a:ext cx="4009251" cy="862523"/>
          </a:xfrm>
          <a:prstGeom prst="rect">
            <a:avLst/>
          </a:prstGeom>
        </p:spPr>
        <p:txBody>
          <a:bodyPr/>
          <a:lstStyle/>
          <a:p>
            <a:endParaRPr lang="es-MX"/>
          </a:p>
        </p:txBody>
      </p:sp>
      <p:sp>
        <p:nvSpPr>
          <p:cNvPr id="6" name="Slide Number Placeholder 5"/>
          <p:cNvSpPr>
            <a:spLocks noGrp="1"/>
          </p:cNvSpPr>
          <p:nvPr>
            <p:ph type="sldNum" sz="quarter" idx="12"/>
          </p:nvPr>
        </p:nvSpPr>
        <p:spPr>
          <a:xfrm>
            <a:off x="8389730" y="15015410"/>
            <a:ext cx="2672834" cy="862523"/>
          </a:xfrm>
          <a:prstGeom prst="rect">
            <a:avLst/>
          </a:prstGeom>
        </p:spPr>
        <p:txBody>
          <a:bodyPr/>
          <a:lstStyle/>
          <a:p>
            <a:fld id="{0A8F4080-13E8-2248-8048-6F3620830C49}" type="slidenum">
              <a:rPr lang="es-MX" smtClean="0"/>
              <a:t>‹Nº›</a:t>
            </a:fld>
            <a:endParaRPr lang="es-MX"/>
          </a:p>
        </p:txBody>
      </p:sp>
    </p:spTree>
    <p:extLst>
      <p:ext uri="{BB962C8B-B14F-4D97-AF65-F5344CB8AC3E}">
        <p14:creationId xmlns:p14="http://schemas.microsoft.com/office/powerpoint/2010/main" val="285738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16700" y="862527"/>
            <a:ext cx="10245864" cy="3131336"/>
          </a:xfrm>
          <a:prstGeom prst="rect">
            <a:avLst/>
          </a:prstGeom>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816699" y="4312617"/>
            <a:ext cx="5048687" cy="10279029"/>
          </a:xfrm>
          <a:prstGeom prst="rect">
            <a:avLst/>
          </a:prstGeo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013877" y="4312617"/>
            <a:ext cx="5048687" cy="10279029"/>
          </a:xfrm>
          <a:prstGeom prst="rect">
            <a:avLst/>
          </a:prstGeo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a:xfrm>
            <a:off x="816699" y="15015410"/>
            <a:ext cx="2672834" cy="862523"/>
          </a:xfrm>
          <a:prstGeom prst="rect">
            <a:avLst/>
          </a:prstGeom>
        </p:spPr>
        <p:txBody>
          <a:bodyPr/>
          <a:lstStyle/>
          <a:p>
            <a:fld id="{980CDDFF-EB60-5D4D-87D1-F29A41212514}" type="datetimeFigureOut">
              <a:rPr lang="es-MX" smtClean="0"/>
              <a:t>18/02/22</a:t>
            </a:fld>
            <a:endParaRPr lang="es-MX"/>
          </a:p>
        </p:txBody>
      </p:sp>
      <p:sp>
        <p:nvSpPr>
          <p:cNvPr id="6" name="Footer Placeholder 5"/>
          <p:cNvSpPr>
            <a:spLocks noGrp="1"/>
          </p:cNvSpPr>
          <p:nvPr>
            <p:ph type="ftr" sz="quarter" idx="11"/>
          </p:nvPr>
        </p:nvSpPr>
        <p:spPr>
          <a:xfrm>
            <a:off x="3935006" y="15015410"/>
            <a:ext cx="4009251" cy="862523"/>
          </a:xfrm>
          <a:prstGeom prst="rect">
            <a:avLst/>
          </a:prstGeom>
        </p:spPr>
        <p:txBody>
          <a:bodyPr/>
          <a:lstStyle/>
          <a:p>
            <a:endParaRPr lang="es-MX"/>
          </a:p>
        </p:txBody>
      </p:sp>
      <p:sp>
        <p:nvSpPr>
          <p:cNvPr id="7" name="Slide Number Placeholder 6"/>
          <p:cNvSpPr>
            <a:spLocks noGrp="1"/>
          </p:cNvSpPr>
          <p:nvPr>
            <p:ph type="sldNum" sz="quarter" idx="12"/>
          </p:nvPr>
        </p:nvSpPr>
        <p:spPr>
          <a:xfrm>
            <a:off x="8389730" y="15015410"/>
            <a:ext cx="2672834" cy="862523"/>
          </a:xfrm>
          <a:prstGeom prst="rect">
            <a:avLst/>
          </a:prstGeom>
        </p:spPr>
        <p:txBody>
          <a:bodyPr/>
          <a:lstStyle/>
          <a:p>
            <a:fld id="{0A8F4080-13E8-2248-8048-6F3620830C49}" type="slidenum">
              <a:rPr lang="es-MX" smtClean="0"/>
              <a:t>‹Nº›</a:t>
            </a:fld>
            <a:endParaRPr lang="es-MX"/>
          </a:p>
        </p:txBody>
      </p:sp>
    </p:spTree>
    <p:extLst>
      <p:ext uri="{BB962C8B-B14F-4D97-AF65-F5344CB8AC3E}">
        <p14:creationId xmlns:p14="http://schemas.microsoft.com/office/powerpoint/2010/main" val="446479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18247" y="862527"/>
            <a:ext cx="10245864" cy="3131336"/>
          </a:xfrm>
          <a:prstGeom prst="rect">
            <a:avLst/>
          </a:prstGeo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18248" y="3971359"/>
            <a:ext cx="5025484" cy="1946301"/>
          </a:xfrm>
          <a:prstGeom prst="rect">
            <a:avLst/>
          </a:prstGeom>
        </p:spPr>
        <p:txBody>
          <a:bodyPr anchor="b"/>
          <a:lstStyle>
            <a:lvl1pPr marL="0" indent="0">
              <a:buNone/>
              <a:defRPr sz="3118" b="1"/>
            </a:lvl1pPr>
            <a:lvl2pPr marL="593949" indent="0">
              <a:buNone/>
              <a:defRPr sz="2598" b="1"/>
            </a:lvl2pPr>
            <a:lvl3pPr marL="1187897" indent="0">
              <a:buNone/>
              <a:defRPr sz="2338" b="1"/>
            </a:lvl3pPr>
            <a:lvl4pPr marL="1781846" indent="0">
              <a:buNone/>
              <a:defRPr sz="2079" b="1"/>
            </a:lvl4pPr>
            <a:lvl5pPr marL="2375794" indent="0">
              <a:buNone/>
              <a:defRPr sz="2079" b="1"/>
            </a:lvl5pPr>
            <a:lvl6pPr marL="2969743" indent="0">
              <a:buNone/>
              <a:defRPr sz="2079" b="1"/>
            </a:lvl6pPr>
            <a:lvl7pPr marL="3563691" indent="0">
              <a:buNone/>
              <a:defRPr sz="2079" b="1"/>
            </a:lvl7pPr>
            <a:lvl8pPr marL="4157640" indent="0">
              <a:buNone/>
              <a:defRPr sz="2079" b="1"/>
            </a:lvl8pPr>
            <a:lvl9pPr marL="4751588" indent="0">
              <a:buNone/>
              <a:defRPr sz="2079" b="1"/>
            </a:lvl9pPr>
          </a:lstStyle>
          <a:p>
            <a:pPr lvl="0"/>
            <a:r>
              <a:rPr lang="es-MX"/>
              <a:t>Haga clic para modificar los estilos de texto del patrón</a:t>
            </a:r>
          </a:p>
        </p:txBody>
      </p:sp>
      <p:sp>
        <p:nvSpPr>
          <p:cNvPr id="4" name="Content Placeholder 3"/>
          <p:cNvSpPr>
            <a:spLocks noGrp="1"/>
          </p:cNvSpPr>
          <p:nvPr>
            <p:ph sz="half" idx="2"/>
          </p:nvPr>
        </p:nvSpPr>
        <p:spPr>
          <a:xfrm>
            <a:off x="818248" y="5917660"/>
            <a:ext cx="5025484" cy="8703987"/>
          </a:xfrm>
          <a:prstGeom prst="rect">
            <a:avLst/>
          </a:prstGeo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013878" y="3971359"/>
            <a:ext cx="5050234" cy="1946301"/>
          </a:xfrm>
          <a:prstGeom prst="rect">
            <a:avLst/>
          </a:prstGeom>
        </p:spPr>
        <p:txBody>
          <a:bodyPr anchor="b"/>
          <a:lstStyle>
            <a:lvl1pPr marL="0" indent="0">
              <a:buNone/>
              <a:defRPr sz="3118" b="1"/>
            </a:lvl1pPr>
            <a:lvl2pPr marL="593949" indent="0">
              <a:buNone/>
              <a:defRPr sz="2598" b="1"/>
            </a:lvl2pPr>
            <a:lvl3pPr marL="1187897" indent="0">
              <a:buNone/>
              <a:defRPr sz="2338" b="1"/>
            </a:lvl3pPr>
            <a:lvl4pPr marL="1781846" indent="0">
              <a:buNone/>
              <a:defRPr sz="2079" b="1"/>
            </a:lvl4pPr>
            <a:lvl5pPr marL="2375794" indent="0">
              <a:buNone/>
              <a:defRPr sz="2079" b="1"/>
            </a:lvl5pPr>
            <a:lvl6pPr marL="2969743" indent="0">
              <a:buNone/>
              <a:defRPr sz="2079" b="1"/>
            </a:lvl6pPr>
            <a:lvl7pPr marL="3563691" indent="0">
              <a:buNone/>
              <a:defRPr sz="2079" b="1"/>
            </a:lvl7pPr>
            <a:lvl8pPr marL="4157640" indent="0">
              <a:buNone/>
              <a:defRPr sz="2079" b="1"/>
            </a:lvl8pPr>
            <a:lvl9pPr marL="4751588" indent="0">
              <a:buNone/>
              <a:defRPr sz="2079" b="1"/>
            </a:lvl9pPr>
          </a:lstStyle>
          <a:p>
            <a:pPr lvl="0"/>
            <a:r>
              <a:rPr lang="es-MX"/>
              <a:t>Haga clic para modificar los estilos de texto del patrón</a:t>
            </a:r>
          </a:p>
        </p:txBody>
      </p:sp>
      <p:sp>
        <p:nvSpPr>
          <p:cNvPr id="6" name="Content Placeholder 5"/>
          <p:cNvSpPr>
            <a:spLocks noGrp="1"/>
          </p:cNvSpPr>
          <p:nvPr>
            <p:ph sz="quarter" idx="4"/>
          </p:nvPr>
        </p:nvSpPr>
        <p:spPr>
          <a:xfrm>
            <a:off x="6013878" y="5917660"/>
            <a:ext cx="5050234" cy="8703987"/>
          </a:xfrm>
          <a:prstGeom prst="rect">
            <a:avLst/>
          </a:prstGeo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a:xfrm>
            <a:off x="816699" y="15015410"/>
            <a:ext cx="2672834" cy="862523"/>
          </a:xfrm>
          <a:prstGeom prst="rect">
            <a:avLst/>
          </a:prstGeom>
        </p:spPr>
        <p:txBody>
          <a:bodyPr/>
          <a:lstStyle/>
          <a:p>
            <a:fld id="{980CDDFF-EB60-5D4D-87D1-F29A41212514}" type="datetimeFigureOut">
              <a:rPr lang="es-MX" smtClean="0"/>
              <a:t>18/02/22</a:t>
            </a:fld>
            <a:endParaRPr lang="es-MX"/>
          </a:p>
        </p:txBody>
      </p:sp>
      <p:sp>
        <p:nvSpPr>
          <p:cNvPr id="8" name="Footer Placeholder 7"/>
          <p:cNvSpPr>
            <a:spLocks noGrp="1"/>
          </p:cNvSpPr>
          <p:nvPr>
            <p:ph type="ftr" sz="quarter" idx="11"/>
          </p:nvPr>
        </p:nvSpPr>
        <p:spPr>
          <a:xfrm>
            <a:off x="3935006" y="15015410"/>
            <a:ext cx="4009251" cy="862523"/>
          </a:xfrm>
          <a:prstGeom prst="rect">
            <a:avLst/>
          </a:prstGeom>
        </p:spPr>
        <p:txBody>
          <a:bodyPr/>
          <a:lstStyle/>
          <a:p>
            <a:endParaRPr lang="es-MX"/>
          </a:p>
        </p:txBody>
      </p:sp>
      <p:sp>
        <p:nvSpPr>
          <p:cNvPr id="9" name="Slide Number Placeholder 8"/>
          <p:cNvSpPr>
            <a:spLocks noGrp="1"/>
          </p:cNvSpPr>
          <p:nvPr>
            <p:ph type="sldNum" sz="quarter" idx="12"/>
          </p:nvPr>
        </p:nvSpPr>
        <p:spPr>
          <a:xfrm>
            <a:off x="8389730" y="15015410"/>
            <a:ext cx="2672834" cy="862523"/>
          </a:xfrm>
          <a:prstGeom prst="rect">
            <a:avLst/>
          </a:prstGeom>
        </p:spPr>
        <p:txBody>
          <a:bodyPr/>
          <a:lstStyle/>
          <a:p>
            <a:fld id="{0A8F4080-13E8-2248-8048-6F3620830C49}" type="slidenum">
              <a:rPr lang="es-MX" smtClean="0"/>
              <a:t>‹Nº›</a:t>
            </a:fld>
            <a:endParaRPr lang="es-MX"/>
          </a:p>
        </p:txBody>
      </p:sp>
    </p:spTree>
    <p:extLst>
      <p:ext uri="{BB962C8B-B14F-4D97-AF65-F5344CB8AC3E}">
        <p14:creationId xmlns:p14="http://schemas.microsoft.com/office/powerpoint/2010/main" val="319669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16700" y="862527"/>
            <a:ext cx="10245864" cy="3131336"/>
          </a:xfrm>
          <a:prstGeom prst="rect">
            <a:avLst/>
          </a:prstGeom>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a:xfrm>
            <a:off x="816699" y="15015410"/>
            <a:ext cx="2672834" cy="862523"/>
          </a:xfrm>
          <a:prstGeom prst="rect">
            <a:avLst/>
          </a:prstGeom>
        </p:spPr>
        <p:txBody>
          <a:bodyPr/>
          <a:lstStyle/>
          <a:p>
            <a:fld id="{980CDDFF-EB60-5D4D-87D1-F29A41212514}" type="datetimeFigureOut">
              <a:rPr lang="es-MX" smtClean="0"/>
              <a:t>18/02/22</a:t>
            </a:fld>
            <a:endParaRPr lang="es-MX"/>
          </a:p>
        </p:txBody>
      </p:sp>
      <p:sp>
        <p:nvSpPr>
          <p:cNvPr id="4" name="Footer Placeholder 3"/>
          <p:cNvSpPr>
            <a:spLocks noGrp="1"/>
          </p:cNvSpPr>
          <p:nvPr>
            <p:ph type="ftr" sz="quarter" idx="11"/>
          </p:nvPr>
        </p:nvSpPr>
        <p:spPr>
          <a:xfrm>
            <a:off x="3935006" y="15015410"/>
            <a:ext cx="4009251" cy="862523"/>
          </a:xfrm>
          <a:prstGeom prst="rect">
            <a:avLst/>
          </a:prstGeom>
        </p:spPr>
        <p:txBody>
          <a:bodyPr/>
          <a:lstStyle/>
          <a:p>
            <a:endParaRPr lang="es-MX"/>
          </a:p>
        </p:txBody>
      </p:sp>
      <p:sp>
        <p:nvSpPr>
          <p:cNvPr id="5" name="Slide Number Placeholder 4"/>
          <p:cNvSpPr>
            <a:spLocks noGrp="1"/>
          </p:cNvSpPr>
          <p:nvPr>
            <p:ph type="sldNum" sz="quarter" idx="12"/>
          </p:nvPr>
        </p:nvSpPr>
        <p:spPr>
          <a:xfrm>
            <a:off x="8389730" y="15015410"/>
            <a:ext cx="2672834" cy="862523"/>
          </a:xfrm>
          <a:prstGeom prst="rect">
            <a:avLst/>
          </a:prstGeom>
        </p:spPr>
        <p:txBody>
          <a:bodyPr/>
          <a:lstStyle/>
          <a:p>
            <a:fld id="{0A8F4080-13E8-2248-8048-6F3620830C49}" type="slidenum">
              <a:rPr lang="es-MX" smtClean="0"/>
              <a:t>‹Nº›</a:t>
            </a:fld>
            <a:endParaRPr lang="es-MX"/>
          </a:p>
        </p:txBody>
      </p:sp>
    </p:spTree>
    <p:extLst>
      <p:ext uri="{BB962C8B-B14F-4D97-AF65-F5344CB8AC3E}">
        <p14:creationId xmlns:p14="http://schemas.microsoft.com/office/powerpoint/2010/main" val="384443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6699" y="15015410"/>
            <a:ext cx="2672834" cy="862523"/>
          </a:xfrm>
          <a:prstGeom prst="rect">
            <a:avLst/>
          </a:prstGeom>
        </p:spPr>
        <p:txBody>
          <a:bodyPr/>
          <a:lstStyle/>
          <a:p>
            <a:fld id="{980CDDFF-EB60-5D4D-87D1-F29A41212514}" type="datetimeFigureOut">
              <a:rPr lang="es-MX" smtClean="0"/>
              <a:t>18/02/22</a:t>
            </a:fld>
            <a:endParaRPr lang="es-MX"/>
          </a:p>
        </p:txBody>
      </p:sp>
      <p:sp>
        <p:nvSpPr>
          <p:cNvPr id="3" name="Footer Placeholder 2"/>
          <p:cNvSpPr>
            <a:spLocks noGrp="1"/>
          </p:cNvSpPr>
          <p:nvPr>
            <p:ph type="ftr" sz="quarter" idx="11"/>
          </p:nvPr>
        </p:nvSpPr>
        <p:spPr>
          <a:xfrm>
            <a:off x="3935006" y="15015410"/>
            <a:ext cx="4009251" cy="862523"/>
          </a:xfrm>
          <a:prstGeom prst="rect">
            <a:avLst/>
          </a:prstGeom>
        </p:spPr>
        <p:txBody>
          <a:bodyPr/>
          <a:lstStyle/>
          <a:p>
            <a:endParaRPr lang="es-MX"/>
          </a:p>
        </p:txBody>
      </p:sp>
      <p:sp>
        <p:nvSpPr>
          <p:cNvPr id="4" name="Slide Number Placeholder 3"/>
          <p:cNvSpPr>
            <a:spLocks noGrp="1"/>
          </p:cNvSpPr>
          <p:nvPr>
            <p:ph type="sldNum" sz="quarter" idx="12"/>
          </p:nvPr>
        </p:nvSpPr>
        <p:spPr>
          <a:xfrm>
            <a:off x="8389730" y="15015410"/>
            <a:ext cx="2672834" cy="862523"/>
          </a:xfrm>
          <a:prstGeom prst="rect">
            <a:avLst/>
          </a:prstGeom>
        </p:spPr>
        <p:txBody>
          <a:bodyPr/>
          <a:lstStyle/>
          <a:p>
            <a:fld id="{0A8F4080-13E8-2248-8048-6F3620830C49}" type="slidenum">
              <a:rPr lang="es-MX" smtClean="0"/>
              <a:t>‹Nº›</a:t>
            </a:fld>
            <a:endParaRPr lang="es-MX"/>
          </a:p>
        </p:txBody>
      </p:sp>
    </p:spTree>
    <p:extLst>
      <p:ext uri="{BB962C8B-B14F-4D97-AF65-F5344CB8AC3E}">
        <p14:creationId xmlns:p14="http://schemas.microsoft.com/office/powerpoint/2010/main" val="140082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8246" y="1080029"/>
            <a:ext cx="3831372" cy="3780102"/>
          </a:xfrm>
          <a:prstGeom prst="rect">
            <a:avLst/>
          </a:prstGeom>
        </p:spPr>
        <p:txBody>
          <a:bodyPr anchor="b"/>
          <a:lstStyle>
            <a:lvl1pPr>
              <a:defRPr sz="4157"/>
            </a:lvl1pPr>
          </a:lstStyle>
          <a:p>
            <a:r>
              <a:rPr lang="es-MX"/>
              <a:t>Haz clic para modificar el estilo de título del patrón</a:t>
            </a:r>
            <a:endParaRPr lang="en-US" dirty="0"/>
          </a:p>
        </p:txBody>
      </p:sp>
      <p:sp>
        <p:nvSpPr>
          <p:cNvPr id="3" name="Content Placeholder 2"/>
          <p:cNvSpPr>
            <a:spLocks noGrp="1"/>
          </p:cNvSpPr>
          <p:nvPr>
            <p:ph idx="1"/>
          </p:nvPr>
        </p:nvSpPr>
        <p:spPr>
          <a:xfrm>
            <a:off x="5050234" y="2332567"/>
            <a:ext cx="6013877" cy="11512811"/>
          </a:xfrm>
          <a:prstGeom prst="rect">
            <a:avLst/>
          </a:prstGeom>
        </p:spPr>
        <p:txBody>
          <a:bodyPr/>
          <a:lstStyle>
            <a:lvl1pPr>
              <a:defRPr sz="4157"/>
            </a:lvl1pPr>
            <a:lvl2pPr>
              <a:defRPr sz="3637"/>
            </a:lvl2pPr>
            <a:lvl3pPr>
              <a:defRPr sz="3118"/>
            </a:lvl3pPr>
            <a:lvl4pPr>
              <a:defRPr sz="2598"/>
            </a:lvl4pPr>
            <a:lvl5pPr>
              <a:defRPr sz="2598"/>
            </a:lvl5pPr>
            <a:lvl6pPr>
              <a:defRPr sz="2598"/>
            </a:lvl6pPr>
            <a:lvl7pPr>
              <a:defRPr sz="2598"/>
            </a:lvl7pPr>
            <a:lvl8pPr>
              <a:defRPr sz="2598"/>
            </a:lvl8pPr>
            <a:lvl9pPr>
              <a:defRPr sz="2598"/>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18246" y="4860131"/>
            <a:ext cx="3831372" cy="9003995"/>
          </a:xfrm>
          <a:prstGeom prst="rect">
            <a:avLst/>
          </a:prstGeom>
        </p:spPr>
        <p:txBody>
          <a:bodyPr/>
          <a:lstStyle>
            <a:lvl1pPr marL="0" indent="0">
              <a:buNone/>
              <a:defRPr sz="2079"/>
            </a:lvl1pPr>
            <a:lvl2pPr marL="593949" indent="0">
              <a:buNone/>
              <a:defRPr sz="1819"/>
            </a:lvl2pPr>
            <a:lvl3pPr marL="1187897" indent="0">
              <a:buNone/>
              <a:defRPr sz="1559"/>
            </a:lvl3pPr>
            <a:lvl4pPr marL="1781846" indent="0">
              <a:buNone/>
              <a:defRPr sz="1299"/>
            </a:lvl4pPr>
            <a:lvl5pPr marL="2375794" indent="0">
              <a:buNone/>
              <a:defRPr sz="1299"/>
            </a:lvl5pPr>
            <a:lvl6pPr marL="2969743" indent="0">
              <a:buNone/>
              <a:defRPr sz="1299"/>
            </a:lvl6pPr>
            <a:lvl7pPr marL="3563691" indent="0">
              <a:buNone/>
              <a:defRPr sz="1299"/>
            </a:lvl7pPr>
            <a:lvl8pPr marL="4157640" indent="0">
              <a:buNone/>
              <a:defRPr sz="1299"/>
            </a:lvl8pPr>
            <a:lvl9pPr marL="4751588" indent="0">
              <a:buNone/>
              <a:defRPr sz="1299"/>
            </a:lvl9pPr>
          </a:lstStyle>
          <a:p>
            <a:pPr lvl="0"/>
            <a:r>
              <a:rPr lang="es-MX"/>
              <a:t>Haga clic para modificar los estilos de texto del patrón</a:t>
            </a:r>
          </a:p>
        </p:txBody>
      </p:sp>
      <p:sp>
        <p:nvSpPr>
          <p:cNvPr id="5" name="Date Placeholder 4"/>
          <p:cNvSpPr>
            <a:spLocks noGrp="1"/>
          </p:cNvSpPr>
          <p:nvPr>
            <p:ph type="dt" sz="half" idx="10"/>
          </p:nvPr>
        </p:nvSpPr>
        <p:spPr>
          <a:xfrm>
            <a:off x="816699" y="15015410"/>
            <a:ext cx="2672834" cy="862523"/>
          </a:xfrm>
          <a:prstGeom prst="rect">
            <a:avLst/>
          </a:prstGeom>
        </p:spPr>
        <p:txBody>
          <a:bodyPr/>
          <a:lstStyle/>
          <a:p>
            <a:fld id="{980CDDFF-EB60-5D4D-87D1-F29A41212514}" type="datetimeFigureOut">
              <a:rPr lang="es-MX" smtClean="0"/>
              <a:t>18/02/22</a:t>
            </a:fld>
            <a:endParaRPr lang="es-MX"/>
          </a:p>
        </p:txBody>
      </p:sp>
      <p:sp>
        <p:nvSpPr>
          <p:cNvPr id="6" name="Footer Placeholder 5"/>
          <p:cNvSpPr>
            <a:spLocks noGrp="1"/>
          </p:cNvSpPr>
          <p:nvPr>
            <p:ph type="ftr" sz="quarter" idx="11"/>
          </p:nvPr>
        </p:nvSpPr>
        <p:spPr>
          <a:xfrm>
            <a:off x="3935006" y="15015410"/>
            <a:ext cx="4009251" cy="862523"/>
          </a:xfrm>
          <a:prstGeom prst="rect">
            <a:avLst/>
          </a:prstGeom>
        </p:spPr>
        <p:txBody>
          <a:bodyPr/>
          <a:lstStyle/>
          <a:p>
            <a:endParaRPr lang="es-MX"/>
          </a:p>
        </p:txBody>
      </p:sp>
      <p:sp>
        <p:nvSpPr>
          <p:cNvPr id="7" name="Slide Number Placeholder 6"/>
          <p:cNvSpPr>
            <a:spLocks noGrp="1"/>
          </p:cNvSpPr>
          <p:nvPr>
            <p:ph type="sldNum" sz="quarter" idx="12"/>
          </p:nvPr>
        </p:nvSpPr>
        <p:spPr>
          <a:xfrm>
            <a:off x="8389730" y="15015410"/>
            <a:ext cx="2672834" cy="862523"/>
          </a:xfrm>
          <a:prstGeom prst="rect">
            <a:avLst/>
          </a:prstGeom>
        </p:spPr>
        <p:txBody>
          <a:bodyPr/>
          <a:lstStyle/>
          <a:p>
            <a:fld id="{0A8F4080-13E8-2248-8048-6F3620830C49}" type="slidenum">
              <a:rPr lang="es-MX" smtClean="0"/>
              <a:t>‹Nº›</a:t>
            </a:fld>
            <a:endParaRPr lang="es-MX"/>
          </a:p>
        </p:txBody>
      </p:sp>
    </p:spTree>
    <p:extLst>
      <p:ext uri="{BB962C8B-B14F-4D97-AF65-F5344CB8AC3E}">
        <p14:creationId xmlns:p14="http://schemas.microsoft.com/office/powerpoint/2010/main" val="198216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8246" y="1080029"/>
            <a:ext cx="3831372" cy="3780102"/>
          </a:xfrm>
          <a:prstGeom prst="rect">
            <a:avLst/>
          </a:prstGeom>
        </p:spPr>
        <p:txBody>
          <a:bodyPr anchor="b"/>
          <a:lstStyle>
            <a:lvl1pPr>
              <a:defRPr sz="4157"/>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050234" y="2332567"/>
            <a:ext cx="6013877" cy="11512811"/>
          </a:xfrm>
          <a:prstGeom prst="rect">
            <a:avLst/>
          </a:prstGeom>
        </p:spPr>
        <p:txBody>
          <a:bodyPr anchor="t"/>
          <a:lstStyle>
            <a:lvl1pPr marL="0" indent="0">
              <a:buNone/>
              <a:defRPr sz="4157"/>
            </a:lvl1pPr>
            <a:lvl2pPr marL="593949" indent="0">
              <a:buNone/>
              <a:defRPr sz="3637"/>
            </a:lvl2pPr>
            <a:lvl3pPr marL="1187897" indent="0">
              <a:buNone/>
              <a:defRPr sz="3118"/>
            </a:lvl3pPr>
            <a:lvl4pPr marL="1781846" indent="0">
              <a:buNone/>
              <a:defRPr sz="2598"/>
            </a:lvl4pPr>
            <a:lvl5pPr marL="2375794" indent="0">
              <a:buNone/>
              <a:defRPr sz="2598"/>
            </a:lvl5pPr>
            <a:lvl6pPr marL="2969743" indent="0">
              <a:buNone/>
              <a:defRPr sz="2598"/>
            </a:lvl6pPr>
            <a:lvl7pPr marL="3563691" indent="0">
              <a:buNone/>
              <a:defRPr sz="2598"/>
            </a:lvl7pPr>
            <a:lvl8pPr marL="4157640" indent="0">
              <a:buNone/>
              <a:defRPr sz="2598"/>
            </a:lvl8pPr>
            <a:lvl9pPr marL="4751588" indent="0">
              <a:buNone/>
              <a:defRPr sz="2598"/>
            </a:lvl9pPr>
          </a:lstStyle>
          <a:p>
            <a:r>
              <a:rPr lang="es-MX"/>
              <a:t>Haz clic en el icono para agregar una imagen</a:t>
            </a:r>
            <a:endParaRPr lang="en-US" dirty="0"/>
          </a:p>
        </p:txBody>
      </p:sp>
      <p:sp>
        <p:nvSpPr>
          <p:cNvPr id="4" name="Text Placeholder 3"/>
          <p:cNvSpPr>
            <a:spLocks noGrp="1"/>
          </p:cNvSpPr>
          <p:nvPr>
            <p:ph type="body" sz="half" idx="2"/>
          </p:nvPr>
        </p:nvSpPr>
        <p:spPr>
          <a:xfrm>
            <a:off x="818246" y="4860131"/>
            <a:ext cx="3831372" cy="9003995"/>
          </a:xfrm>
          <a:prstGeom prst="rect">
            <a:avLst/>
          </a:prstGeom>
        </p:spPr>
        <p:txBody>
          <a:bodyPr/>
          <a:lstStyle>
            <a:lvl1pPr marL="0" indent="0">
              <a:buNone/>
              <a:defRPr sz="2079"/>
            </a:lvl1pPr>
            <a:lvl2pPr marL="593949" indent="0">
              <a:buNone/>
              <a:defRPr sz="1819"/>
            </a:lvl2pPr>
            <a:lvl3pPr marL="1187897" indent="0">
              <a:buNone/>
              <a:defRPr sz="1559"/>
            </a:lvl3pPr>
            <a:lvl4pPr marL="1781846" indent="0">
              <a:buNone/>
              <a:defRPr sz="1299"/>
            </a:lvl4pPr>
            <a:lvl5pPr marL="2375794" indent="0">
              <a:buNone/>
              <a:defRPr sz="1299"/>
            </a:lvl5pPr>
            <a:lvl6pPr marL="2969743" indent="0">
              <a:buNone/>
              <a:defRPr sz="1299"/>
            </a:lvl6pPr>
            <a:lvl7pPr marL="3563691" indent="0">
              <a:buNone/>
              <a:defRPr sz="1299"/>
            </a:lvl7pPr>
            <a:lvl8pPr marL="4157640" indent="0">
              <a:buNone/>
              <a:defRPr sz="1299"/>
            </a:lvl8pPr>
            <a:lvl9pPr marL="4751588" indent="0">
              <a:buNone/>
              <a:defRPr sz="1299"/>
            </a:lvl9pPr>
          </a:lstStyle>
          <a:p>
            <a:pPr lvl="0"/>
            <a:r>
              <a:rPr lang="es-MX"/>
              <a:t>Haga clic para modificar los estilos de texto del patrón</a:t>
            </a:r>
          </a:p>
        </p:txBody>
      </p:sp>
      <p:sp>
        <p:nvSpPr>
          <p:cNvPr id="5" name="Date Placeholder 4"/>
          <p:cNvSpPr>
            <a:spLocks noGrp="1"/>
          </p:cNvSpPr>
          <p:nvPr>
            <p:ph type="dt" sz="half" idx="10"/>
          </p:nvPr>
        </p:nvSpPr>
        <p:spPr>
          <a:xfrm>
            <a:off x="816699" y="15015410"/>
            <a:ext cx="2672834" cy="862523"/>
          </a:xfrm>
          <a:prstGeom prst="rect">
            <a:avLst/>
          </a:prstGeom>
        </p:spPr>
        <p:txBody>
          <a:bodyPr/>
          <a:lstStyle/>
          <a:p>
            <a:fld id="{980CDDFF-EB60-5D4D-87D1-F29A41212514}" type="datetimeFigureOut">
              <a:rPr lang="es-MX" smtClean="0"/>
              <a:t>18/02/22</a:t>
            </a:fld>
            <a:endParaRPr lang="es-MX"/>
          </a:p>
        </p:txBody>
      </p:sp>
      <p:sp>
        <p:nvSpPr>
          <p:cNvPr id="6" name="Footer Placeholder 5"/>
          <p:cNvSpPr>
            <a:spLocks noGrp="1"/>
          </p:cNvSpPr>
          <p:nvPr>
            <p:ph type="ftr" sz="quarter" idx="11"/>
          </p:nvPr>
        </p:nvSpPr>
        <p:spPr>
          <a:xfrm>
            <a:off x="3935006" y="15015410"/>
            <a:ext cx="4009251" cy="862523"/>
          </a:xfrm>
          <a:prstGeom prst="rect">
            <a:avLst/>
          </a:prstGeom>
        </p:spPr>
        <p:txBody>
          <a:bodyPr/>
          <a:lstStyle/>
          <a:p>
            <a:endParaRPr lang="es-MX"/>
          </a:p>
        </p:txBody>
      </p:sp>
      <p:sp>
        <p:nvSpPr>
          <p:cNvPr id="7" name="Slide Number Placeholder 6"/>
          <p:cNvSpPr>
            <a:spLocks noGrp="1"/>
          </p:cNvSpPr>
          <p:nvPr>
            <p:ph type="sldNum" sz="quarter" idx="12"/>
          </p:nvPr>
        </p:nvSpPr>
        <p:spPr>
          <a:xfrm>
            <a:off x="8389730" y="15015410"/>
            <a:ext cx="2672834" cy="862523"/>
          </a:xfrm>
          <a:prstGeom prst="rect">
            <a:avLst/>
          </a:prstGeom>
        </p:spPr>
        <p:txBody>
          <a:bodyPr/>
          <a:lstStyle/>
          <a:p>
            <a:fld id="{0A8F4080-13E8-2248-8048-6F3620830C49}" type="slidenum">
              <a:rPr lang="es-MX" smtClean="0"/>
              <a:t>‹Nº›</a:t>
            </a:fld>
            <a:endParaRPr lang="es-MX"/>
          </a:p>
        </p:txBody>
      </p:sp>
    </p:spTree>
    <p:extLst>
      <p:ext uri="{BB962C8B-B14F-4D97-AF65-F5344CB8AC3E}">
        <p14:creationId xmlns:p14="http://schemas.microsoft.com/office/powerpoint/2010/main" val="1773574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4FDFFD8-0301-444A-8D32-70EBB6F931E6}"/>
              </a:ext>
            </a:extLst>
          </p:cNvPr>
          <p:cNvPicPr>
            <a:picLocks noChangeAspect="1"/>
          </p:cNvPicPr>
          <p:nvPr userDrawn="1"/>
        </p:nvPicPr>
        <p:blipFill>
          <a:blip r:embed="rId13"/>
          <a:stretch>
            <a:fillRect/>
          </a:stretch>
        </p:blipFill>
        <p:spPr>
          <a:xfrm>
            <a:off x="4126" y="0"/>
            <a:ext cx="11871011" cy="16200438"/>
          </a:xfrm>
          <a:prstGeom prst="rect">
            <a:avLst/>
          </a:prstGeom>
        </p:spPr>
      </p:pic>
      <p:pic>
        <p:nvPicPr>
          <p:cNvPr id="9" name="Imagen 8">
            <a:extLst>
              <a:ext uri="{FF2B5EF4-FFF2-40B4-BE49-F238E27FC236}">
                <a16:creationId xmlns:a16="http://schemas.microsoft.com/office/drawing/2014/main" id="{B576B96C-8410-4C4C-BFBA-D972902335AC}"/>
              </a:ext>
            </a:extLst>
          </p:cNvPr>
          <p:cNvPicPr>
            <a:picLocks noChangeAspect="1"/>
          </p:cNvPicPr>
          <p:nvPr userDrawn="1"/>
        </p:nvPicPr>
        <p:blipFill>
          <a:blip r:embed="rId14"/>
          <a:stretch>
            <a:fillRect/>
          </a:stretch>
        </p:blipFill>
        <p:spPr>
          <a:xfrm>
            <a:off x="343792" y="264976"/>
            <a:ext cx="2513640" cy="1440000"/>
          </a:xfrm>
          <a:prstGeom prst="rect">
            <a:avLst/>
          </a:prstGeom>
        </p:spPr>
      </p:pic>
      <p:pic>
        <p:nvPicPr>
          <p:cNvPr id="5" name="Imagen 4">
            <a:extLst>
              <a:ext uri="{FF2B5EF4-FFF2-40B4-BE49-F238E27FC236}">
                <a16:creationId xmlns:a16="http://schemas.microsoft.com/office/drawing/2014/main" id="{E0ABC37D-E8F6-1944-B51B-27C891DD86A0}"/>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24706" b="22829"/>
          <a:stretch/>
        </p:blipFill>
        <p:spPr>
          <a:xfrm>
            <a:off x="7565121" y="186718"/>
            <a:ext cx="3970350" cy="1514602"/>
          </a:xfrm>
          <a:prstGeom prst="rect">
            <a:avLst/>
          </a:prstGeom>
        </p:spPr>
      </p:pic>
    </p:spTree>
    <p:extLst>
      <p:ext uri="{BB962C8B-B14F-4D97-AF65-F5344CB8AC3E}">
        <p14:creationId xmlns:p14="http://schemas.microsoft.com/office/powerpoint/2010/main" val="2304799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87897"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74" indent="-296974" algn="l" defTabSz="1187897" rtl="0" eaLnBrk="1" latinLnBrk="0" hangingPunct="1">
        <a:lnSpc>
          <a:spcPct val="90000"/>
        </a:lnSpc>
        <a:spcBef>
          <a:spcPts val="1299"/>
        </a:spcBef>
        <a:buFont typeface="Arial" panose="020B0604020202020204" pitchFamily="34" charset="0"/>
        <a:buChar char="•"/>
        <a:defRPr sz="3637" kern="1200">
          <a:solidFill>
            <a:schemeClr val="tx1"/>
          </a:solidFill>
          <a:latin typeface="+mn-lt"/>
          <a:ea typeface="+mn-ea"/>
          <a:cs typeface="+mn-cs"/>
        </a:defRPr>
      </a:lvl1pPr>
      <a:lvl2pPr marL="890923" indent="-296974" algn="l" defTabSz="1187897"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871" indent="-296974" algn="l" defTabSz="1187897"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820" indent="-296974" algn="l" defTabSz="1187897"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768" indent="-296974" algn="l" defTabSz="1187897"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717" indent="-296974" algn="l" defTabSz="1187897"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665" indent="-296974" algn="l" defTabSz="1187897"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614" indent="-296974" algn="l" defTabSz="1187897"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562" indent="-296974" algn="l" defTabSz="1187897"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897" rtl="0" eaLnBrk="1" latinLnBrk="0" hangingPunct="1">
        <a:defRPr sz="2338" kern="1200">
          <a:solidFill>
            <a:schemeClr val="tx1"/>
          </a:solidFill>
          <a:latin typeface="+mn-lt"/>
          <a:ea typeface="+mn-ea"/>
          <a:cs typeface="+mn-cs"/>
        </a:defRPr>
      </a:lvl1pPr>
      <a:lvl2pPr marL="593949" algn="l" defTabSz="1187897" rtl="0" eaLnBrk="1" latinLnBrk="0" hangingPunct="1">
        <a:defRPr sz="2338" kern="1200">
          <a:solidFill>
            <a:schemeClr val="tx1"/>
          </a:solidFill>
          <a:latin typeface="+mn-lt"/>
          <a:ea typeface="+mn-ea"/>
          <a:cs typeface="+mn-cs"/>
        </a:defRPr>
      </a:lvl2pPr>
      <a:lvl3pPr marL="1187897" algn="l" defTabSz="1187897" rtl="0" eaLnBrk="1" latinLnBrk="0" hangingPunct="1">
        <a:defRPr sz="2338" kern="1200">
          <a:solidFill>
            <a:schemeClr val="tx1"/>
          </a:solidFill>
          <a:latin typeface="+mn-lt"/>
          <a:ea typeface="+mn-ea"/>
          <a:cs typeface="+mn-cs"/>
        </a:defRPr>
      </a:lvl3pPr>
      <a:lvl4pPr marL="1781846" algn="l" defTabSz="1187897" rtl="0" eaLnBrk="1" latinLnBrk="0" hangingPunct="1">
        <a:defRPr sz="2338" kern="1200">
          <a:solidFill>
            <a:schemeClr val="tx1"/>
          </a:solidFill>
          <a:latin typeface="+mn-lt"/>
          <a:ea typeface="+mn-ea"/>
          <a:cs typeface="+mn-cs"/>
        </a:defRPr>
      </a:lvl4pPr>
      <a:lvl5pPr marL="2375794" algn="l" defTabSz="1187897" rtl="0" eaLnBrk="1" latinLnBrk="0" hangingPunct="1">
        <a:defRPr sz="2338" kern="1200">
          <a:solidFill>
            <a:schemeClr val="tx1"/>
          </a:solidFill>
          <a:latin typeface="+mn-lt"/>
          <a:ea typeface="+mn-ea"/>
          <a:cs typeface="+mn-cs"/>
        </a:defRPr>
      </a:lvl5pPr>
      <a:lvl6pPr marL="2969743" algn="l" defTabSz="1187897" rtl="0" eaLnBrk="1" latinLnBrk="0" hangingPunct="1">
        <a:defRPr sz="2338" kern="1200">
          <a:solidFill>
            <a:schemeClr val="tx1"/>
          </a:solidFill>
          <a:latin typeface="+mn-lt"/>
          <a:ea typeface="+mn-ea"/>
          <a:cs typeface="+mn-cs"/>
        </a:defRPr>
      </a:lvl6pPr>
      <a:lvl7pPr marL="3563691" algn="l" defTabSz="1187897" rtl="0" eaLnBrk="1" latinLnBrk="0" hangingPunct="1">
        <a:defRPr sz="2338" kern="1200">
          <a:solidFill>
            <a:schemeClr val="tx1"/>
          </a:solidFill>
          <a:latin typeface="+mn-lt"/>
          <a:ea typeface="+mn-ea"/>
          <a:cs typeface="+mn-cs"/>
        </a:defRPr>
      </a:lvl7pPr>
      <a:lvl8pPr marL="4157640" algn="l" defTabSz="1187897" rtl="0" eaLnBrk="1" latinLnBrk="0" hangingPunct="1">
        <a:defRPr sz="2338" kern="1200">
          <a:solidFill>
            <a:schemeClr val="tx1"/>
          </a:solidFill>
          <a:latin typeface="+mn-lt"/>
          <a:ea typeface="+mn-ea"/>
          <a:cs typeface="+mn-cs"/>
        </a:defRPr>
      </a:lvl8pPr>
      <a:lvl9pPr marL="4751588" algn="l" defTabSz="1187897" rtl="0" eaLnBrk="1" latinLnBrk="0" hangingPunct="1">
        <a:defRPr sz="233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A49D79-47D1-6042-A499-92375DF10225}"/>
              </a:ext>
            </a:extLst>
          </p:cNvPr>
          <p:cNvSpPr/>
          <p:nvPr/>
        </p:nvSpPr>
        <p:spPr>
          <a:xfrm>
            <a:off x="2139471" y="1774083"/>
            <a:ext cx="9750425" cy="2636834"/>
          </a:xfrm>
          <a:prstGeom prst="rect">
            <a:avLst/>
          </a:prstGeom>
          <a:solidFill>
            <a:srgbClr val="F2E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Rectángulo 4">
            <a:extLst>
              <a:ext uri="{FF2B5EF4-FFF2-40B4-BE49-F238E27FC236}">
                <a16:creationId xmlns:a16="http://schemas.microsoft.com/office/drawing/2014/main" id="{78C91FDF-2635-5C48-823E-5FF3B5CF4767}"/>
              </a:ext>
            </a:extLst>
          </p:cNvPr>
          <p:cNvSpPr/>
          <p:nvPr/>
        </p:nvSpPr>
        <p:spPr>
          <a:xfrm>
            <a:off x="2139471" y="4492886"/>
            <a:ext cx="9750425" cy="571792"/>
          </a:xfrm>
          <a:prstGeom prst="rect">
            <a:avLst/>
          </a:prstGeom>
          <a:solidFill>
            <a:srgbClr val="2B5EA3">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162D4D"/>
              </a:solidFill>
            </a:endParaRPr>
          </a:p>
        </p:txBody>
      </p:sp>
      <p:sp>
        <p:nvSpPr>
          <p:cNvPr id="6" name="Rectángulo 5">
            <a:extLst>
              <a:ext uri="{FF2B5EF4-FFF2-40B4-BE49-F238E27FC236}">
                <a16:creationId xmlns:a16="http://schemas.microsoft.com/office/drawing/2014/main" id="{026A97DA-6E98-154B-B5D6-FE99D917B525}"/>
              </a:ext>
            </a:extLst>
          </p:cNvPr>
          <p:cNvSpPr/>
          <p:nvPr/>
        </p:nvSpPr>
        <p:spPr>
          <a:xfrm flipH="1">
            <a:off x="0" y="3039074"/>
            <a:ext cx="4800600" cy="5912222"/>
          </a:xfrm>
          <a:prstGeom prst="rect">
            <a:avLst/>
          </a:prstGeom>
          <a:solidFill>
            <a:srgbClr val="D8B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41B6448E-B454-6D4B-8523-46A6EF8F57CD}"/>
              </a:ext>
            </a:extLst>
          </p:cNvPr>
          <p:cNvSpPr/>
          <p:nvPr/>
        </p:nvSpPr>
        <p:spPr>
          <a:xfrm>
            <a:off x="0" y="14144941"/>
            <a:ext cx="11879263" cy="2055498"/>
          </a:xfrm>
          <a:prstGeom prst="rect">
            <a:avLst/>
          </a:prstGeom>
          <a:solidFill>
            <a:srgbClr val="162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F3160716-C934-654B-861D-02094316C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0" cy="0"/>
          </a:xfrm>
          <a:prstGeom prst="rect">
            <a:avLst/>
          </a:prstGeom>
        </p:spPr>
      </p:pic>
      <p:sp>
        <p:nvSpPr>
          <p:cNvPr id="9" name="Redondear rectángulo de una esquina 8">
            <a:extLst>
              <a:ext uri="{FF2B5EF4-FFF2-40B4-BE49-F238E27FC236}">
                <a16:creationId xmlns:a16="http://schemas.microsoft.com/office/drawing/2014/main" id="{F1118E08-244A-4C4A-8209-523E7A06908B}"/>
              </a:ext>
            </a:extLst>
          </p:cNvPr>
          <p:cNvSpPr/>
          <p:nvPr/>
        </p:nvSpPr>
        <p:spPr>
          <a:xfrm flipH="1" flipV="1">
            <a:off x="184917" y="8238923"/>
            <a:ext cx="11455056" cy="3143959"/>
          </a:xfrm>
          <a:prstGeom prst="round1Rect">
            <a:avLst/>
          </a:prstGeom>
          <a:solidFill>
            <a:srgbClr val="162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BEE87219-8740-9C43-878A-D7329B48E2DD}"/>
              </a:ext>
            </a:extLst>
          </p:cNvPr>
          <p:cNvPicPr>
            <a:picLocks noChangeAspect="1"/>
          </p:cNvPicPr>
          <p:nvPr/>
        </p:nvPicPr>
        <p:blipFill rotWithShape="1">
          <a:blip r:embed="rId3"/>
          <a:srcRect l="10709" r="10072"/>
          <a:stretch/>
        </p:blipFill>
        <p:spPr>
          <a:xfrm>
            <a:off x="2332876" y="1903097"/>
            <a:ext cx="666489" cy="841334"/>
          </a:xfrm>
          <a:prstGeom prst="rect">
            <a:avLst/>
          </a:prstGeom>
        </p:spPr>
      </p:pic>
      <p:pic>
        <p:nvPicPr>
          <p:cNvPr id="11" name="Imagen 10">
            <a:extLst>
              <a:ext uri="{FF2B5EF4-FFF2-40B4-BE49-F238E27FC236}">
                <a16:creationId xmlns:a16="http://schemas.microsoft.com/office/drawing/2014/main" id="{581A74D8-5FAD-9F44-AEB1-74E9BA016C92}"/>
              </a:ext>
            </a:extLst>
          </p:cNvPr>
          <p:cNvPicPr>
            <a:picLocks noChangeAspect="1"/>
          </p:cNvPicPr>
          <p:nvPr/>
        </p:nvPicPr>
        <p:blipFill rotWithShape="1">
          <a:blip r:embed="rId4"/>
          <a:srcRect l="5524" t="5040" r="3193" b="4119"/>
          <a:stretch/>
        </p:blipFill>
        <p:spPr>
          <a:xfrm>
            <a:off x="4983701" y="2979685"/>
            <a:ext cx="540000" cy="537391"/>
          </a:xfrm>
          <a:prstGeom prst="rect">
            <a:avLst/>
          </a:prstGeom>
        </p:spPr>
      </p:pic>
      <p:pic>
        <p:nvPicPr>
          <p:cNvPr id="12" name="Imagen 11">
            <a:extLst>
              <a:ext uri="{FF2B5EF4-FFF2-40B4-BE49-F238E27FC236}">
                <a16:creationId xmlns:a16="http://schemas.microsoft.com/office/drawing/2014/main" id="{57E50634-8A2A-5546-AE27-0181EF4613E9}"/>
              </a:ext>
            </a:extLst>
          </p:cNvPr>
          <p:cNvPicPr>
            <a:picLocks noChangeAspect="1"/>
          </p:cNvPicPr>
          <p:nvPr/>
        </p:nvPicPr>
        <p:blipFill rotWithShape="1">
          <a:blip r:embed="rId5">
            <a:duotone>
              <a:prstClr val="black"/>
              <a:schemeClr val="accent5">
                <a:tint val="45000"/>
                <a:satMod val="400000"/>
              </a:schemeClr>
            </a:duotone>
          </a:blip>
          <a:srcRect l="5732" t="15611" r="3428" b="9752"/>
          <a:stretch/>
        </p:blipFill>
        <p:spPr>
          <a:xfrm>
            <a:off x="4983701" y="4559306"/>
            <a:ext cx="540000" cy="443684"/>
          </a:xfrm>
          <a:prstGeom prst="rect">
            <a:avLst/>
          </a:prstGeom>
        </p:spPr>
      </p:pic>
      <p:sp>
        <p:nvSpPr>
          <p:cNvPr id="13" name="CuadroTexto 12">
            <a:extLst>
              <a:ext uri="{FF2B5EF4-FFF2-40B4-BE49-F238E27FC236}">
                <a16:creationId xmlns:a16="http://schemas.microsoft.com/office/drawing/2014/main" id="{63943DD0-68AA-7343-A594-6C0CFAFA92E5}"/>
              </a:ext>
            </a:extLst>
          </p:cNvPr>
          <p:cNvSpPr txBox="1"/>
          <p:nvPr/>
        </p:nvSpPr>
        <p:spPr>
          <a:xfrm>
            <a:off x="5745094" y="2790527"/>
            <a:ext cx="5759755" cy="861774"/>
          </a:xfrm>
          <a:prstGeom prst="rect">
            <a:avLst/>
          </a:prstGeom>
          <a:noFill/>
        </p:spPr>
        <p:txBody>
          <a:bodyPr wrap="square" rtlCol="0">
            <a:spAutoFit/>
          </a:bodyPr>
          <a:lstStyle/>
          <a:p>
            <a:r>
              <a:rPr lang="es-MX" sz="2500" b="1" dirty="0">
                <a:solidFill>
                  <a:srgbClr val="C6900E"/>
                </a:solidFill>
                <a:latin typeface="Barlow Condensed SemiBold" pitchFamily="2" charset="77"/>
              </a:rPr>
              <a:t>Autor 1 (apellidos, nombre)</a:t>
            </a:r>
          </a:p>
          <a:p>
            <a:r>
              <a:rPr lang="es-MX" sz="2500" b="1" dirty="0">
                <a:solidFill>
                  <a:srgbClr val="C6900E"/>
                </a:solidFill>
                <a:latin typeface="Barlow Condensed SemiBold" pitchFamily="2" charset="77"/>
              </a:rPr>
              <a:t>Autor 2 (director/a)</a:t>
            </a:r>
          </a:p>
        </p:txBody>
      </p:sp>
      <p:sp>
        <p:nvSpPr>
          <p:cNvPr id="14" name="CuadroTexto 13">
            <a:extLst>
              <a:ext uri="{FF2B5EF4-FFF2-40B4-BE49-F238E27FC236}">
                <a16:creationId xmlns:a16="http://schemas.microsoft.com/office/drawing/2014/main" id="{5F6ED135-4934-184F-82B4-97AC0DBDE5A7}"/>
              </a:ext>
            </a:extLst>
          </p:cNvPr>
          <p:cNvSpPr txBox="1"/>
          <p:nvPr/>
        </p:nvSpPr>
        <p:spPr>
          <a:xfrm>
            <a:off x="1027938" y="3577361"/>
            <a:ext cx="3478036" cy="4247317"/>
          </a:xfrm>
          <a:prstGeom prst="rect">
            <a:avLst/>
          </a:prstGeom>
          <a:noFill/>
        </p:spPr>
        <p:txBody>
          <a:bodyPr wrap="square" rtlCol="0">
            <a:spAutoFit/>
          </a:bodyPr>
          <a:lstStyle/>
          <a:p>
            <a:pPr algn="just"/>
            <a:r>
              <a:rPr lang="es-MX" sz="1500" dirty="0">
                <a:solidFill>
                  <a:srgbClr val="162D4D"/>
                </a:solidFill>
                <a:latin typeface="Barlow Condensed Medium" pitchFamily="2" charset="77"/>
              </a:rPr>
              <a:t>Lorem ipsum dolor sit amet, consectetuer adipiscing elit, sed diam nonummy nibh euismod tincidunt ut laoreet dolore magna aliquam erat volutpat. Ut wisi enim ad minim veniam, quis nostrud exerci tation ullamcorper suscipit lobortis nisl ut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a:p>
            <a:pPr algn="just"/>
            <a:endParaRPr lang="es-MX" sz="1500" dirty="0">
              <a:solidFill>
                <a:srgbClr val="162D4D"/>
              </a:solidFill>
              <a:latin typeface="Barlow Condensed Medium" pitchFamily="2" charset="77"/>
            </a:endParaRPr>
          </a:p>
          <a:p>
            <a:pPr algn="just"/>
            <a:r>
              <a:rPr lang="es-MX" sz="1500" dirty="0">
                <a:solidFill>
                  <a:srgbClr val="162D4D"/>
                </a:solidFill>
                <a:latin typeface="Barlow Condensed Medium" pitchFamily="2" charset="77"/>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p>
        </p:txBody>
      </p:sp>
      <p:sp>
        <p:nvSpPr>
          <p:cNvPr id="15" name="CuadroTexto 14">
            <a:extLst>
              <a:ext uri="{FF2B5EF4-FFF2-40B4-BE49-F238E27FC236}">
                <a16:creationId xmlns:a16="http://schemas.microsoft.com/office/drawing/2014/main" id="{536D5BCF-C9AF-D34A-865E-95969B652C8E}"/>
              </a:ext>
            </a:extLst>
          </p:cNvPr>
          <p:cNvSpPr txBox="1"/>
          <p:nvPr/>
        </p:nvSpPr>
        <p:spPr>
          <a:xfrm>
            <a:off x="492716" y="3185308"/>
            <a:ext cx="4208921" cy="430887"/>
          </a:xfrm>
          <a:prstGeom prst="rect">
            <a:avLst/>
          </a:prstGeom>
          <a:noFill/>
        </p:spPr>
        <p:txBody>
          <a:bodyPr wrap="square" rtlCol="0">
            <a:spAutoFit/>
          </a:bodyPr>
          <a:lstStyle/>
          <a:p>
            <a:r>
              <a:rPr lang="es-MX" sz="2200" dirty="0">
                <a:solidFill>
                  <a:srgbClr val="162D4D"/>
                </a:solidFill>
                <a:latin typeface="Linux Libertine" panose="02000503000000000000" pitchFamily="2" charset="0"/>
                <a:ea typeface="Linux Libertine" panose="02000503000000000000" pitchFamily="2" charset="0"/>
                <a:cs typeface="Linux Libertine" panose="02000503000000000000" pitchFamily="2" charset="0"/>
              </a:rPr>
              <a:t>INTRODUCCIÓN </a:t>
            </a:r>
          </a:p>
        </p:txBody>
      </p:sp>
      <p:pic>
        <p:nvPicPr>
          <p:cNvPr id="16" name="Imagen 15">
            <a:extLst>
              <a:ext uri="{FF2B5EF4-FFF2-40B4-BE49-F238E27FC236}">
                <a16:creationId xmlns:a16="http://schemas.microsoft.com/office/drawing/2014/main" id="{9EE21B48-E2D1-0F41-8DF4-53B58AED025C}"/>
              </a:ext>
            </a:extLst>
          </p:cNvPr>
          <p:cNvPicPr>
            <a:picLocks noChangeAspect="1"/>
          </p:cNvPicPr>
          <p:nvPr/>
        </p:nvPicPr>
        <p:blipFill rotWithShape="1">
          <a:blip r:embed="rId6"/>
          <a:srcRect l="11481" t="6446" r="9160" b="2714"/>
          <a:stretch/>
        </p:blipFill>
        <p:spPr>
          <a:xfrm>
            <a:off x="523841" y="14785204"/>
            <a:ext cx="571385" cy="654051"/>
          </a:xfrm>
          <a:prstGeom prst="rect">
            <a:avLst/>
          </a:prstGeom>
        </p:spPr>
      </p:pic>
      <p:pic>
        <p:nvPicPr>
          <p:cNvPr id="17" name="Imagen 16">
            <a:extLst>
              <a:ext uri="{FF2B5EF4-FFF2-40B4-BE49-F238E27FC236}">
                <a16:creationId xmlns:a16="http://schemas.microsoft.com/office/drawing/2014/main" id="{111B0B5E-B204-974E-B465-CE2CD0E41A31}"/>
              </a:ext>
            </a:extLst>
          </p:cNvPr>
          <p:cNvPicPr>
            <a:picLocks noChangeAspect="1"/>
          </p:cNvPicPr>
          <p:nvPr/>
        </p:nvPicPr>
        <p:blipFill rotWithShape="1">
          <a:blip r:embed="rId7"/>
          <a:srcRect l="4233" t="6064" r="4927" b="3097"/>
          <a:stretch/>
        </p:blipFill>
        <p:spPr>
          <a:xfrm>
            <a:off x="431320" y="9228001"/>
            <a:ext cx="540000" cy="540001"/>
          </a:xfrm>
          <a:prstGeom prst="rect">
            <a:avLst/>
          </a:prstGeom>
        </p:spPr>
      </p:pic>
      <p:pic>
        <p:nvPicPr>
          <p:cNvPr id="18" name="Imagen 17">
            <a:extLst>
              <a:ext uri="{FF2B5EF4-FFF2-40B4-BE49-F238E27FC236}">
                <a16:creationId xmlns:a16="http://schemas.microsoft.com/office/drawing/2014/main" id="{BA15687A-67C5-FD40-B183-045322972FFE}"/>
              </a:ext>
            </a:extLst>
          </p:cNvPr>
          <p:cNvPicPr>
            <a:picLocks noChangeAspect="1"/>
          </p:cNvPicPr>
          <p:nvPr/>
        </p:nvPicPr>
        <p:blipFill rotWithShape="1">
          <a:blip r:embed="rId8"/>
          <a:srcRect l="4426" t="8090" r="3851" b="9160"/>
          <a:stretch/>
        </p:blipFill>
        <p:spPr>
          <a:xfrm>
            <a:off x="431320" y="12201482"/>
            <a:ext cx="540000" cy="487183"/>
          </a:xfrm>
          <a:prstGeom prst="rect">
            <a:avLst/>
          </a:prstGeom>
        </p:spPr>
      </p:pic>
      <p:pic>
        <p:nvPicPr>
          <p:cNvPr id="19" name="Imagen 18">
            <a:extLst>
              <a:ext uri="{FF2B5EF4-FFF2-40B4-BE49-F238E27FC236}">
                <a16:creationId xmlns:a16="http://schemas.microsoft.com/office/drawing/2014/main" id="{B91612E0-F29B-C44C-8E71-7385BE232407}"/>
              </a:ext>
            </a:extLst>
          </p:cNvPr>
          <p:cNvPicPr>
            <a:picLocks noChangeAspect="1"/>
          </p:cNvPicPr>
          <p:nvPr/>
        </p:nvPicPr>
        <p:blipFill rotWithShape="1">
          <a:blip r:embed="rId9">
            <a:biLevel thresh="50000"/>
          </a:blip>
          <a:srcRect l="4589" t="3358" r="4571" b="5802"/>
          <a:stretch/>
        </p:blipFill>
        <p:spPr>
          <a:xfrm>
            <a:off x="431320" y="3663089"/>
            <a:ext cx="540000" cy="540001"/>
          </a:xfrm>
          <a:prstGeom prst="rect">
            <a:avLst/>
          </a:prstGeom>
        </p:spPr>
      </p:pic>
      <p:pic>
        <p:nvPicPr>
          <p:cNvPr id="20" name="Imagen 19">
            <a:extLst>
              <a:ext uri="{FF2B5EF4-FFF2-40B4-BE49-F238E27FC236}">
                <a16:creationId xmlns:a16="http://schemas.microsoft.com/office/drawing/2014/main" id="{EA235686-54C5-7F4D-AAB3-B7EC560C57EA}"/>
              </a:ext>
            </a:extLst>
          </p:cNvPr>
          <p:cNvPicPr>
            <a:picLocks noChangeAspect="1"/>
          </p:cNvPicPr>
          <p:nvPr/>
        </p:nvPicPr>
        <p:blipFill rotWithShape="1">
          <a:blip r:embed="rId10"/>
          <a:srcRect l="14381" t="4181" r="11590" b="3216"/>
          <a:stretch/>
        </p:blipFill>
        <p:spPr>
          <a:xfrm>
            <a:off x="5141365" y="5958676"/>
            <a:ext cx="540000" cy="675486"/>
          </a:xfrm>
          <a:prstGeom prst="rect">
            <a:avLst/>
          </a:prstGeom>
        </p:spPr>
      </p:pic>
      <p:sp>
        <p:nvSpPr>
          <p:cNvPr id="21" name="CuadroTexto 20">
            <a:extLst>
              <a:ext uri="{FF2B5EF4-FFF2-40B4-BE49-F238E27FC236}">
                <a16:creationId xmlns:a16="http://schemas.microsoft.com/office/drawing/2014/main" id="{FD7EF32F-0E5B-254C-AC5E-15F7639449E1}"/>
              </a:ext>
            </a:extLst>
          </p:cNvPr>
          <p:cNvSpPr txBox="1"/>
          <p:nvPr/>
        </p:nvSpPr>
        <p:spPr>
          <a:xfrm>
            <a:off x="5256533" y="5379383"/>
            <a:ext cx="4208921" cy="430887"/>
          </a:xfrm>
          <a:prstGeom prst="rect">
            <a:avLst/>
          </a:prstGeom>
          <a:noFill/>
        </p:spPr>
        <p:txBody>
          <a:bodyPr wrap="square" rtlCol="0">
            <a:spAutoFit/>
          </a:bodyPr>
          <a:lstStyle/>
          <a:p>
            <a:r>
              <a:rPr lang="es-MX" sz="2200" dirty="0">
                <a:solidFill>
                  <a:srgbClr val="C6900E"/>
                </a:solidFill>
                <a:latin typeface="Linux Libertine" panose="02000503000000000000" pitchFamily="2" charset="0"/>
                <a:ea typeface="Linux Libertine" panose="02000503000000000000" pitchFamily="2" charset="0"/>
                <a:cs typeface="Linux Libertine" panose="02000503000000000000" pitchFamily="2" charset="0"/>
              </a:rPr>
              <a:t>MÉTODO </a:t>
            </a:r>
          </a:p>
        </p:txBody>
      </p:sp>
      <p:sp>
        <p:nvSpPr>
          <p:cNvPr id="22" name="CuadroTexto 21">
            <a:extLst>
              <a:ext uri="{FF2B5EF4-FFF2-40B4-BE49-F238E27FC236}">
                <a16:creationId xmlns:a16="http://schemas.microsoft.com/office/drawing/2014/main" id="{0592340C-97C8-FE4A-ACB6-6CE4A865981C}"/>
              </a:ext>
            </a:extLst>
          </p:cNvPr>
          <p:cNvSpPr txBox="1"/>
          <p:nvPr/>
        </p:nvSpPr>
        <p:spPr>
          <a:xfrm>
            <a:off x="5708490" y="5846460"/>
            <a:ext cx="5412805" cy="1015663"/>
          </a:xfrm>
          <a:prstGeom prst="rect">
            <a:avLst/>
          </a:prstGeom>
          <a:noFill/>
        </p:spPr>
        <p:txBody>
          <a:bodyPr wrap="square" rtlCol="0">
            <a:spAutoFit/>
          </a:bodyPr>
          <a:lstStyle/>
          <a:p>
            <a:pPr marL="285750" indent="-285750" algn="just">
              <a:buFont typeface="Arial" panose="020B0604020202020204" pitchFamily="34" charset="0"/>
              <a:buChar char="•"/>
            </a:pPr>
            <a:r>
              <a:rPr lang="es-MX" sz="1500" b="1" dirty="0">
                <a:solidFill>
                  <a:srgbClr val="162D4D"/>
                </a:solidFill>
                <a:latin typeface="Barlow Condensed Medium" pitchFamily="2" charset="77"/>
              </a:rPr>
              <a:t>Participantes. </a:t>
            </a:r>
          </a:p>
          <a:p>
            <a:pPr marL="285750" indent="-285750" algn="just">
              <a:buFont typeface="Arial" panose="020B0604020202020204" pitchFamily="34" charset="0"/>
              <a:buChar char="•"/>
            </a:pPr>
            <a:r>
              <a:rPr lang="es-MX" sz="1500" b="1" dirty="0">
                <a:solidFill>
                  <a:srgbClr val="162D4D"/>
                </a:solidFill>
                <a:latin typeface="Barlow Condensed Medium" pitchFamily="2" charset="77"/>
              </a:rPr>
              <a:t>Técnicas. </a:t>
            </a:r>
          </a:p>
          <a:p>
            <a:pPr marL="285750" indent="-285750" algn="just">
              <a:buFont typeface="Arial" panose="020B0604020202020204" pitchFamily="34" charset="0"/>
              <a:buChar char="•"/>
            </a:pPr>
            <a:r>
              <a:rPr lang="es-MX" sz="1500" b="1" dirty="0">
                <a:solidFill>
                  <a:srgbClr val="162D4D"/>
                </a:solidFill>
                <a:latin typeface="Barlow Condensed Medium" pitchFamily="2" charset="77"/>
              </a:rPr>
              <a:t>Instrumentos. </a:t>
            </a:r>
          </a:p>
          <a:p>
            <a:pPr marL="285750" indent="-285750" algn="just">
              <a:buFont typeface="Arial" panose="020B0604020202020204" pitchFamily="34" charset="0"/>
              <a:buChar char="•"/>
            </a:pPr>
            <a:r>
              <a:rPr lang="es-MX" sz="1500" b="1" dirty="0">
                <a:solidFill>
                  <a:srgbClr val="162D4D"/>
                </a:solidFill>
                <a:latin typeface="Barlow Condensed Medium" pitchFamily="2" charset="77"/>
              </a:rPr>
              <a:t>Procedimiento. </a:t>
            </a:r>
            <a:endParaRPr lang="es-MX" sz="1500" dirty="0">
              <a:solidFill>
                <a:srgbClr val="162D4D"/>
              </a:solidFill>
              <a:latin typeface="Barlow Condensed Medium" pitchFamily="2" charset="77"/>
            </a:endParaRPr>
          </a:p>
        </p:txBody>
      </p:sp>
      <p:sp>
        <p:nvSpPr>
          <p:cNvPr id="23" name="CuadroTexto 22">
            <a:extLst>
              <a:ext uri="{FF2B5EF4-FFF2-40B4-BE49-F238E27FC236}">
                <a16:creationId xmlns:a16="http://schemas.microsoft.com/office/drawing/2014/main" id="{3EF2EF4D-8803-2E4C-A885-C16D4A0DE8C6}"/>
              </a:ext>
            </a:extLst>
          </p:cNvPr>
          <p:cNvSpPr txBox="1"/>
          <p:nvPr/>
        </p:nvSpPr>
        <p:spPr>
          <a:xfrm>
            <a:off x="492716" y="8472586"/>
            <a:ext cx="4208921" cy="430887"/>
          </a:xfrm>
          <a:prstGeom prst="rect">
            <a:avLst/>
          </a:prstGeom>
          <a:noFill/>
        </p:spPr>
        <p:txBody>
          <a:bodyPr wrap="square" rtlCol="0">
            <a:spAutoFit/>
          </a:bodyPr>
          <a:lstStyle/>
          <a:p>
            <a:r>
              <a:rPr lang="es-MX" sz="2200" dirty="0">
                <a:solidFill>
                  <a:srgbClr val="C6900E"/>
                </a:solidFill>
                <a:latin typeface="Linux Libertine" panose="02000503000000000000" pitchFamily="2" charset="0"/>
                <a:ea typeface="Linux Libertine" panose="02000503000000000000" pitchFamily="2" charset="0"/>
                <a:cs typeface="Linux Libertine" panose="02000503000000000000" pitchFamily="2" charset="0"/>
              </a:rPr>
              <a:t>RESULTADOS</a:t>
            </a:r>
          </a:p>
        </p:txBody>
      </p:sp>
      <p:cxnSp>
        <p:nvCxnSpPr>
          <p:cNvPr id="24" name="Conector recto 23">
            <a:extLst>
              <a:ext uri="{FF2B5EF4-FFF2-40B4-BE49-F238E27FC236}">
                <a16:creationId xmlns:a16="http://schemas.microsoft.com/office/drawing/2014/main" id="{A9619E90-855C-AE41-B7C4-20BA5D13BCB7}"/>
              </a:ext>
            </a:extLst>
          </p:cNvPr>
          <p:cNvCxnSpPr>
            <a:cxnSpLocks/>
          </p:cNvCxnSpPr>
          <p:nvPr/>
        </p:nvCxnSpPr>
        <p:spPr>
          <a:xfrm>
            <a:off x="476290" y="12028919"/>
            <a:ext cx="11163683" cy="0"/>
          </a:xfrm>
          <a:prstGeom prst="line">
            <a:avLst/>
          </a:prstGeom>
          <a:ln w="12700">
            <a:solidFill>
              <a:srgbClr val="C6900E"/>
            </a:solidFill>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6C1A4D3F-73EC-A94B-9B94-0B528B00F349}"/>
              </a:ext>
            </a:extLst>
          </p:cNvPr>
          <p:cNvSpPr txBox="1"/>
          <p:nvPr/>
        </p:nvSpPr>
        <p:spPr>
          <a:xfrm>
            <a:off x="492716" y="11659587"/>
            <a:ext cx="4208921" cy="430887"/>
          </a:xfrm>
          <a:prstGeom prst="rect">
            <a:avLst/>
          </a:prstGeom>
          <a:noFill/>
        </p:spPr>
        <p:txBody>
          <a:bodyPr wrap="square" rtlCol="0">
            <a:spAutoFit/>
          </a:bodyPr>
          <a:lstStyle/>
          <a:p>
            <a:r>
              <a:rPr lang="es-MX" sz="2200" dirty="0">
                <a:solidFill>
                  <a:srgbClr val="C6900E"/>
                </a:solidFill>
                <a:latin typeface="Linux Libertine" panose="02000503000000000000" pitchFamily="2" charset="0"/>
                <a:ea typeface="Linux Libertine" panose="02000503000000000000" pitchFamily="2" charset="0"/>
                <a:cs typeface="Linux Libertine" panose="02000503000000000000" pitchFamily="2" charset="0"/>
              </a:rPr>
              <a:t>DISCUSIÓN Y CONCLUSIÓN</a:t>
            </a:r>
          </a:p>
        </p:txBody>
      </p:sp>
      <p:sp>
        <p:nvSpPr>
          <p:cNvPr id="26" name="CuadroTexto 25">
            <a:extLst>
              <a:ext uri="{FF2B5EF4-FFF2-40B4-BE49-F238E27FC236}">
                <a16:creationId xmlns:a16="http://schemas.microsoft.com/office/drawing/2014/main" id="{C47F7FAD-700D-5345-8855-E9B3449C31EE}"/>
              </a:ext>
            </a:extLst>
          </p:cNvPr>
          <p:cNvSpPr txBox="1"/>
          <p:nvPr/>
        </p:nvSpPr>
        <p:spPr>
          <a:xfrm>
            <a:off x="1136690" y="12129516"/>
            <a:ext cx="10503283" cy="1815882"/>
          </a:xfrm>
          <a:prstGeom prst="rect">
            <a:avLst/>
          </a:prstGeom>
          <a:noFill/>
        </p:spPr>
        <p:txBody>
          <a:bodyPr wrap="square" numCol="2" spcCol="540000" rtlCol="0">
            <a:spAutoFit/>
          </a:bodyPr>
          <a:lstStyle/>
          <a:p>
            <a:pPr algn="just"/>
            <a:r>
              <a:rPr lang="es-MX" sz="1600" dirty="0">
                <a:solidFill>
                  <a:srgbClr val="162D4D"/>
                </a:solidFill>
                <a:latin typeface="Barlow Condensed Medium" pitchFamily="2" charset="77"/>
              </a:rPr>
              <a:t>Lorem </a:t>
            </a:r>
            <a:r>
              <a:rPr lang="es-MX" sz="1400" dirty="0">
                <a:solidFill>
                  <a:srgbClr val="162D4D"/>
                </a:solidFill>
                <a:latin typeface="Barlow Condensed Medium" pitchFamily="2" charset="77"/>
              </a:rPr>
              <a:t>ipsum</a:t>
            </a:r>
            <a:r>
              <a:rPr lang="es-MX" sz="1600" dirty="0">
                <a:solidFill>
                  <a:srgbClr val="162D4D"/>
                </a:solidFill>
                <a:latin typeface="Barlow Condensed Medium" pitchFamily="2" charset="77"/>
              </a:rPr>
              <a:t>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a:p>
            <a:pPr algn="just"/>
            <a:r>
              <a:rPr lang="es-MX" sz="1600" dirty="0">
                <a:solidFill>
                  <a:srgbClr val="162D4D"/>
                </a:solidFill>
                <a:latin typeface="Barlow Condensed Medium" pitchFamily="2" charset="77"/>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p>
        </p:txBody>
      </p:sp>
      <p:sp>
        <p:nvSpPr>
          <p:cNvPr id="27" name="CuadroTexto 26">
            <a:extLst>
              <a:ext uri="{FF2B5EF4-FFF2-40B4-BE49-F238E27FC236}">
                <a16:creationId xmlns:a16="http://schemas.microsoft.com/office/drawing/2014/main" id="{D2D5D69A-D325-DE4F-9B53-7ED3964627E9}"/>
              </a:ext>
            </a:extLst>
          </p:cNvPr>
          <p:cNvSpPr txBox="1"/>
          <p:nvPr/>
        </p:nvSpPr>
        <p:spPr>
          <a:xfrm>
            <a:off x="556295" y="14315346"/>
            <a:ext cx="4208921" cy="430887"/>
          </a:xfrm>
          <a:prstGeom prst="rect">
            <a:avLst/>
          </a:prstGeom>
          <a:noFill/>
        </p:spPr>
        <p:txBody>
          <a:bodyPr wrap="square" rtlCol="0">
            <a:spAutoFit/>
          </a:bodyPr>
          <a:lstStyle/>
          <a:p>
            <a:r>
              <a:rPr lang="es-MX" sz="2200" dirty="0">
                <a:solidFill>
                  <a:srgbClr val="C6900E"/>
                </a:solidFill>
                <a:latin typeface="Linux Libertine" panose="02000503000000000000" pitchFamily="2" charset="0"/>
                <a:ea typeface="Linux Libertine" panose="02000503000000000000" pitchFamily="2" charset="0"/>
                <a:cs typeface="Linux Libertine" panose="02000503000000000000" pitchFamily="2" charset="0"/>
              </a:rPr>
              <a:t>REFERENCIAS</a:t>
            </a:r>
          </a:p>
        </p:txBody>
      </p:sp>
      <p:sp>
        <p:nvSpPr>
          <p:cNvPr id="28" name="CuadroTexto 27">
            <a:extLst>
              <a:ext uri="{FF2B5EF4-FFF2-40B4-BE49-F238E27FC236}">
                <a16:creationId xmlns:a16="http://schemas.microsoft.com/office/drawing/2014/main" id="{4C86EDC9-6003-2748-8DD0-4B23BB34D250}"/>
              </a:ext>
            </a:extLst>
          </p:cNvPr>
          <p:cNvSpPr txBox="1"/>
          <p:nvPr/>
        </p:nvSpPr>
        <p:spPr>
          <a:xfrm>
            <a:off x="1222466" y="14678985"/>
            <a:ext cx="10417507" cy="1292662"/>
          </a:xfrm>
          <a:prstGeom prst="rect">
            <a:avLst/>
          </a:prstGeom>
          <a:noFill/>
        </p:spPr>
        <p:txBody>
          <a:bodyPr wrap="square" rtlCol="0">
            <a:spAutoFit/>
          </a:bodyPr>
          <a:lstStyle/>
          <a:p>
            <a:pPr marL="285750" indent="-285750" algn="just">
              <a:buFont typeface="Arial" panose="020B0604020202020204" pitchFamily="34" charset="0"/>
              <a:buChar char="•"/>
            </a:pPr>
            <a:r>
              <a:rPr lang="es-MX" sz="1300" dirty="0">
                <a:solidFill>
                  <a:schemeClr val="bg1"/>
                </a:solidFill>
                <a:latin typeface="Barlow Condensed Medium" pitchFamily="2" charset="77"/>
              </a:rPr>
              <a:t>Lorem ipsum dolor sit amet, consectetuer adipiscing elit, sed diam nonummy nibh euismod tincidunt ut laoreet dolore magna aliquam facilisi.</a:t>
            </a:r>
          </a:p>
          <a:p>
            <a:pPr marL="285750" indent="-285750" algn="just">
              <a:buFont typeface="Arial" panose="020B0604020202020204" pitchFamily="34" charset="0"/>
              <a:buChar char="•"/>
            </a:pPr>
            <a:r>
              <a:rPr lang="es-MX" sz="1300" dirty="0">
                <a:solidFill>
                  <a:schemeClr val="bg1"/>
                </a:solidFill>
                <a:latin typeface="Barlow Condensed Medium" pitchFamily="2" charset="77"/>
              </a:rPr>
              <a:t>Lorem ipsum dolor sit amet, cons ectetuer adipiscing elit, sed diam nonummy nibh euismod tincidunt ut laoreet dolore magna aliquam.</a:t>
            </a:r>
          </a:p>
          <a:p>
            <a:pPr marL="285750" indent="-285750" algn="just">
              <a:buFont typeface="Arial" panose="020B0604020202020204" pitchFamily="34" charset="0"/>
              <a:buChar char="•"/>
            </a:pPr>
            <a:r>
              <a:rPr lang="es-MX" sz="1300" dirty="0">
                <a:solidFill>
                  <a:schemeClr val="bg1"/>
                </a:solidFill>
                <a:latin typeface="Barlow Condensed Medium" pitchFamily="2" charset="77"/>
              </a:rPr>
              <a:t>Lorem ipsum dolor sit amet, consectetuer adipiscing elit, sed diam nonummy nibh euismod tincidunt ut laoreet dolore magna aliquam facilisi.</a:t>
            </a:r>
          </a:p>
          <a:p>
            <a:pPr marL="285750" indent="-285750" algn="just">
              <a:buFont typeface="Arial" panose="020B0604020202020204" pitchFamily="34" charset="0"/>
              <a:buChar char="•"/>
            </a:pPr>
            <a:r>
              <a:rPr lang="es-MX" sz="1300" dirty="0">
                <a:solidFill>
                  <a:schemeClr val="bg1"/>
                </a:solidFill>
                <a:latin typeface="Barlow Condensed Medium" pitchFamily="2" charset="77"/>
              </a:rPr>
              <a:t>Lorem ipsum dolor sit amet, cons ectetuer adipiscing elit, sed diam nonummy nibh euismod tincidunt ut laoreet dolore magna aliquam.</a:t>
            </a:r>
          </a:p>
          <a:p>
            <a:pPr marL="285750" indent="-285750" algn="just">
              <a:buFont typeface="Arial" panose="020B0604020202020204" pitchFamily="34" charset="0"/>
              <a:buChar char="•"/>
            </a:pPr>
            <a:r>
              <a:rPr lang="es-MX" sz="1300" dirty="0">
                <a:solidFill>
                  <a:schemeClr val="bg1"/>
                </a:solidFill>
                <a:latin typeface="Barlow Condensed Medium" pitchFamily="2" charset="77"/>
              </a:rPr>
              <a:t>Lorem ipsum dolor sit amet, consectetuer adipiscing elit, sed diam nonummy nibh euismod tincidunt ut laoreet dolore magna aliquam facilisi.</a:t>
            </a:r>
          </a:p>
          <a:p>
            <a:pPr marL="285750" indent="-285750" algn="just">
              <a:buFont typeface="Arial" panose="020B0604020202020204" pitchFamily="34" charset="0"/>
              <a:buChar char="•"/>
            </a:pPr>
            <a:r>
              <a:rPr lang="es-MX" sz="1300" dirty="0">
                <a:solidFill>
                  <a:schemeClr val="bg1"/>
                </a:solidFill>
                <a:latin typeface="Barlow Condensed Medium" pitchFamily="2" charset="77"/>
              </a:rPr>
              <a:t>Lorem ipsum dolor sit amet, cons ectetuer adipiscing elit, sed diam nonummy nibh euismod tincidunt ut laoreet dolore magna aliquam.</a:t>
            </a:r>
          </a:p>
        </p:txBody>
      </p:sp>
      <p:sp>
        <p:nvSpPr>
          <p:cNvPr id="29" name="CuadroTexto 28">
            <a:extLst>
              <a:ext uri="{FF2B5EF4-FFF2-40B4-BE49-F238E27FC236}">
                <a16:creationId xmlns:a16="http://schemas.microsoft.com/office/drawing/2014/main" id="{0676F732-F4DE-A247-889F-2ABD126AB227}"/>
              </a:ext>
            </a:extLst>
          </p:cNvPr>
          <p:cNvSpPr txBox="1"/>
          <p:nvPr/>
        </p:nvSpPr>
        <p:spPr>
          <a:xfrm>
            <a:off x="5745093" y="4567842"/>
            <a:ext cx="5132013" cy="461665"/>
          </a:xfrm>
          <a:prstGeom prst="rect">
            <a:avLst/>
          </a:prstGeom>
          <a:noFill/>
        </p:spPr>
        <p:txBody>
          <a:bodyPr wrap="square">
            <a:spAutoFit/>
          </a:bodyPr>
          <a:lstStyle/>
          <a:p>
            <a:r>
              <a:rPr lang="es-MX" sz="2400" dirty="0">
                <a:solidFill>
                  <a:srgbClr val="162D4D"/>
                </a:solidFill>
                <a:latin typeface="Linux Libertine" panose="02000503000000000000" pitchFamily="2" charset="0"/>
                <a:ea typeface="Linux Libertine" panose="02000503000000000000" pitchFamily="2" charset="0"/>
                <a:cs typeface="Linux Libertine" panose="02000503000000000000" pitchFamily="2" charset="0"/>
              </a:rPr>
              <a:t>Nombre de la institución</a:t>
            </a:r>
          </a:p>
        </p:txBody>
      </p:sp>
      <p:sp>
        <p:nvSpPr>
          <p:cNvPr id="30" name="CuadroTexto 29">
            <a:extLst>
              <a:ext uri="{FF2B5EF4-FFF2-40B4-BE49-F238E27FC236}">
                <a16:creationId xmlns:a16="http://schemas.microsoft.com/office/drawing/2014/main" id="{C412D239-63B6-D449-B086-96D56E63E6C7}"/>
              </a:ext>
            </a:extLst>
          </p:cNvPr>
          <p:cNvSpPr txBox="1"/>
          <p:nvPr/>
        </p:nvSpPr>
        <p:spPr>
          <a:xfrm>
            <a:off x="1339875" y="9075579"/>
            <a:ext cx="4599756" cy="1815882"/>
          </a:xfrm>
          <a:prstGeom prst="rect">
            <a:avLst/>
          </a:prstGeom>
          <a:noFill/>
        </p:spPr>
        <p:txBody>
          <a:bodyPr wrap="square" numCol="2" spcCol="360000" rtlCol="0">
            <a:spAutoFit/>
          </a:bodyPr>
          <a:lstStyle/>
          <a:p>
            <a:pPr algn="just"/>
            <a:r>
              <a:rPr lang="es-MX" sz="1600" dirty="0">
                <a:solidFill>
                  <a:schemeClr val="bg1"/>
                </a:solidFill>
                <a:latin typeface="Barlow Condensed Medium" pitchFamily="2" charset="77"/>
              </a:rPr>
              <a:t>Lorem ipsum dolor sit amet, consectetuer adipiscing elit, sed diam nonummy nibh euismod tincidunt ut laoreet dolore magna aliquam erat volutpat. Ut wisi enim ad minim veniam, quis nostrud exerci tation ullamcorper suscipit lobortis nisl ut aliquip ex ea commodo </a:t>
            </a:r>
            <a:r>
              <a:rPr lang="es-MX" sz="1600" dirty="0" err="1">
                <a:solidFill>
                  <a:schemeClr val="bg1"/>
                </a:solidFill>
                <a:latin typeface="Barlow Condensed Medium" pitchFamily="2" charset="77"/>
              </a:rPr>
              <a:t>consequat</a:t>
            </a:r>
            <a:r>
              <a:rPr lang="es-MX" sz="1600" dirty="0">
                <a:solidFill>
                  <a:schemeClr val="bg1"/>
                </a:solidFill>
                <a:latin typeface="Barlow Condensed Medium" pitchFamily="2" charset="77"/>
              </a:rPr>
              <a:t>.</a:t>
            </a:r>
          </a:p>
          <a:p>
            <a:pPr algn="just"/>
            <a:endParaRPr lang="es-MX" sz="1600" dirty="0">
              <a:solidFill>
                <a:schemeClr val="bg1"/>
              </a:solidFill>
              <a:latin typeface="Barlow Condensed Medium" pitchFamily="2" charset="77"/>
            </a:endParaRPr>
          </a:p>
          <a:p>
            <a:pPr algn="just"/>
            <a:r>
              <a:rPr lang="es-MX" sz="1600" dirty="0">
                <a:solidFill>
                  <a:schemeClr val="bg1"/>
                </a:solidFill>
                <a:latin typeface="Barlow Condensed Medium" pitchFamily="2" charset="77"/>
              </a:rPr>
              <a:t>Nota: puede incluir gráficos.</a:t>
            </a:r>
          </a:p>
          <a:p>
            <a:pPr algn="just"/>
            <a:endParaRPr lang="es-MX" sz="1600" dirty="0">
              <a:solidFill>
                <a:schemeClr val="bg1"/>
              </a:solidFill>
              <a:latin typeface="Barlow Condensed Medium" pitchFamily="2" charset="77"/>
            </a:endParaRPr>
          </a:p>
        </p:txBody>
      </p:sp>
      <p:cxnSp>
        <p:nvCxnSpPr>
          <p:cNvPr id="31" name="Conector recto 30">
            <a:extLst>
              <a:ext uri="{FF2B5EF4-FFF2-40B4-BE49-F238E27FC236}">
                <a16:creationId xmlns:a16="http://schemas.microsoft.com/office/drawing/2014/main" id="{66A57B3A-A899-7147-9777-5733ED092DD9}"/>
              </a:ext>
            </a:extLst>
          </p:cNvPr>
          <p:cNvCxnSpPr/>
          <p:nvPr/>
        </p:nvCxnSpPr>
        <p:spPr>
          <a:xfrm>
            <a:off x="5674125" y="2899198"/>
            <a:ext cx="0" cy="1416021"/>
          </a:xfrm>
          <a:prstGeom prst="line">
            <a:avLst/>
          </a:prstGeom>
          <a:ln w="19050">
            <a:solidFill>
              <a:srgbClr val="C6900E"/>
            </a:solidFill>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FFEA6FC7-94AE-9042-8764-1B05B2AB38C0}"/>
              </a:ext>
            </a:extLst>
          </p:cNvPr>
          <p:cNvSpPr txBox="1"/>
          <p:nvPr/>
        </p:nvSpPr>
        <p:spPr>
          <a:xfrm>
            <a:off x="3061430" y="1747482"/>
            <a:ext cx="6442507" cy="1169551"/>
          </a:xfrm>
          <a:prstGeom prst="rect">
            <a:avLst/>
          </a:prstGeom>
          <a:noFill/>
        </p:spPr>
        <p:txBody>
          <a:bodyPr wrap="square" rtlCol="0">
            <a:spAutoFit/>
          </a:bodyPr>
          <a:lstStyle/>
          <a:p>
            <a:r>
              <a:rPr lang="es-MX" sz="3500" dirty="0">
                <a:solidFill>
                  <a:srgbClr val="162D4D"/>
                </a:solidFill>
                <a:latin typeface="Linux Libertine" panose="02000503000000000000" pitchFamily="2" charset="0"/>
                <a:ea typeface="Linux Libertine" panose="02000503000000000000" pitchFamily="2" charset="0"/>
                <a:cs typeface="Linux Libertine" panose="02000503000000000000" pitchFamily="2" charset="0"/>
              </a:rPr>
              <a:t>Título del trabajo </a:t>
            </a:r>
          </a:p>
          <a:p>
            <a:r>
              <a:rPr lang="es-MX" sz="3500" dirty="0">
                <a:solidFill>
                  <a:srgbClr val="162D4D"/>
                </a:solidFill>
                <a:latin typeface="Linux Libertine" panose="02000503000000000000" pitchFamily="2" charset="0"/>
                <a:ea typeface="Linux Libertine" panose="02000503000000000000" pitchFamily="2" charset="0"/>
                <a:cs typeface="Linux Libertine" panose="02000503000000000000" pitchFamily="2" charset="0"/>
              </a:rPr>
              <a:t>(máximo 15 palabras)</a:t>
            </a:r>
          </a:p>
        </p:txBody>
      </p:sp>
      <p:pic>
        <p:nvPicPr>
          <p:cNvPr id="3" name="Gráfico 2" descr="Gráfico de barras con tendencia alcista con relleno sólido">
            <a:extLst>
              <a:ext uri="{FF2B5EF4-FFF2-40B4-BE49-F238E27FC236}">
                <a16:creationId xmlns:a16="http://schemas.microsoft.com/office/drawing/2014/main" id="{A4D68FF6-E655-43B5-859D-6F1D2EB4F75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14683" y="8347873"/>
            <a:ext cx="1320272" cy="1320272"/>
          </a:xfrm>
          <a:prstGeom prst="rect">
            <a:avLst/>
          </a:prstGeom>
        </p:spPr>
      </p:pic>
      <p:pic>
        <p:nvPicPr>
          <p:cNvPr id="34" name="Gráfico 33" descr="Red con relleno sólido">
            <a:extLst>
              <a:ext uri="{FF2B5EF4-FFF2-40B4-BE49-F238E27FC236}">
                <a16:creationId xmlns:a16="http://schemas.microsoft.com/office/drawing/2014/main" id="{BDE10D67-AAEA-4FEB-BB06-0AFBA46CC67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49636" y="9959133"/>
            <a:ext cx="1197676" cy="1197676"/>
          </a:xfrm>
          <a:prstGeom prst="rect">
            <a:avLst/>
          </a:prstGeom>
        </p:spPr>
      </p:pic>
      <p:pic>
        <p:nvPicPr>
          <p:cNvPr id="36" name="Gráfico 35" descr="Diagrama de dispersión con relleno sólido">
            <a:extLst>
              <a:ext uri="{FF2B5EF4-FFF2-40B4-BE49-F238E27FC236}">
                <a16:creationId xmlns:a16="http://schemas.microsoft.com/office/drawing/2014/main" id="{8C1B2404-1495-49F0-96C3-30CC6D80F61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83093" y="8852142"/>
            <a:ext cx="1320273" cy="1320273"/>
          </a:xfrm>
          <a:prstGeom prst="rect">
            <a:avLst/>
          </a:prstGeom>
        </p:spPr>
      </p:pic>
      <p:pic>
        <p:nvPicPr>
          <p:cNvPr id="38" name="Gráfico 37" descr="Usuario con relleno sólido">
            <a:extLst>
              <a:ext uri="{FF2B5EF4-FFF2-40B4-BE49-F238E27FC236}">
                <a16:creationId xmlns:a16="http://schemas.microsoft.com/office/drawing/2014/main" id="{5380F220-8D59-4E2D-B258-13686E23999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783440" y="5673899"/>
            <a:ext cx="740462" cy="740462"/>
          </a:xfrm>
          <a:prstGeom prst="rect">
            <a:avLst/>
          </a:prstGeom>
        </p:spPr>
      </p:pic>
      <p:pic>
        <p:nvPicPr>
          <p:cNvPr id="42" name="Gráfico 41" descr="Usuario con relleno sólido">
            <a:extLst>
              <a:ext uri="{FF2B5EF4-FFF2-40B4-BE49-F238E27FC236}">
                <a16:creationId xmlns:a16="http://schemas.microsoft.com/office/drawing/2014/main" id="{AC9DEF71-DC45-4B47-830E-347BD8F2115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404951" y="6041470"/>
            <a:ext cx="727950" cy="798100"/>
          </a:xfrm>
          <a:prstGeom prst="rect">
            <a:avLst/>
          </a:prstGeom>
        </p:spPr>
      </p:pic>
      <p:pic>
        <p:nvPicPr>
          <p:cNvPr id="44" name="Gráfico 43" descr="Usuario con relleno sólido">
            <a:extLst>
              <a:ext uri="{FF2B5EF4-FFF2-40B4-BE49-F238E27FC236}">
                <a16:creationId xmlns:a16="http://schemas.microsoft.com/office/drawing/2014/main" id="{1CFB0F05-E338-445C-A599-F0F578CE7FB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021228" y="5633713"/>
            <a:ext cx="727950" cy="807766"/>
          </a:xfrm>
          <a:prstGeom prst="rect">
            <a:avLst/>
          </a:prstGeom>
        </p:spPr>
      </p:pic>
    </p:spTree>
    <p:extLst>
      <p:ext uri="{BB962C8B-B14F-4D97-AF65-F5344CB8AC3E}">
        <p14:creationId xmlns:p14="http://schemas.microsoft.com/office/powerpoint/2010/main" val="115935433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TotalTime>
  <Words>503</Words>
  <Application>Microsoft Macintosh PowerPoint</Application>
  <PresentationFormat>Personalizado</PresentationFormat>
  <Paragraphs>28</Paragraphs>
  <Slides>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Calibri Light</vt:lpstr>
      <vt:lpstr>Linux Libertine</vt:lpstr>
      <vt:lpstr>Barlow Condensed Medium</vt:lpstr>
      <vt:lpstr>Barlow Condensed SemiBold</vt:lpstr>
      <vt:lpstr>Calibri</vt:lpstr>
      <vt:lpstr>Arial</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Cuauhtemoc del Jesús Inurreta Cruz</dc:creator>
  <cp:lastModifiedBy>Cuauhtemoc del Jesús Inurreta Cruz</cp:lastModifiedBy>
  <cp:revision>10</cp:revision>
  <dcterms:created xsi:type="dcterms:W3CDTF">2022-02-04T18:05:48Z</dcterms:created>
  <dcterms:modified xsi:type="dcterms:W3CDTF">2022-02-18T15:29:16Z</dcterms:modified>
</cp:coreProperties>
</file>