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3" r:id="rId1"/>
    <p:sldMasterId id="2147483678" r:id="rId2"/>
  </p:sldMasterIdLst>
  <p:sldIdLst>
    <p:sldId id="256" r:id="rId3"/>
    <p:sldId id="267" r:id="rId4"/>
    <p:sldId id="269" r:id="rId5"/>
    <p:sldId id="268" r:id="rId6"/>
    <p:sldId id="270" r:id="rId7"/>
    <p:sldId id="271" r:id="rId8"/>
    <p:sldId id="272" r:id="rId9"/>
    <p:sldId id="273" r:id="rId10"/>
    <p:sldId id="274" r:id="rId11"/>
    <p:sldId id="275" r:id="rId12"/>
    <p:sldId id="276" r:id="rId13"/>
  </p:sldIdLst>
  <p:sldSz cx="9144000" cy="5143500" type="screen16x9"/>
  <p:notesSz cx="6858000" cy="9144000"/>
  <p:embeddedFontLst>
    <p:embeddedFont>
      <p:font typeface="Barlow Condensed Medium" pitchFamily="2" charset="77"/>
      <p:regular r:id="rId14"/>
      <p:italic r:id="rId15"/>
    </p:embeddedFont>
    <p:embeddedFont>
      <p:font typeface="Barlow Condensed SemiBold" pitchFamily="2" charset="77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Linux Libertine" panose="02000503000000000000" pitchFamily="2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2C52"/>
    <a:srgbClr val="CA94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 snapToObjects="1">
      <p:cViewPr varScale="1">
        <p:scale>
          <a:sx n="171" d="100"/>
          <a:sy n="171" d="100"/>
        </p:scale>
        <p:origin x="46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95E04EB-C136-4442-AFE5-86928D2A6E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331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F4358A-03DB-724B-9D1E-2C3DDE3E4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7A5EADE-321D-8C4F-B46D-C93E4E044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F7CAB23-B0A8-BC4C-B5F0-9DD94A5E3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E21E56-4BA4-5846-BDEC-5AD93CBB0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247EC-9144-2044-9597-2F4E2194D28A}" type="datetimeFigureOut">
              <a:rPr lang="es-MX" smtClean="0"/>
              <a:t>17/02/22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37EA0FC-3729-674D-85F6-8E3AC3D57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DE09ABB-26D4-504F-8350-800960394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4AB05-2478-2643-9647-A8BB4255BB3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74848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11BA95-5744-EF42-AB5E-201782B9C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6FA9E54-23D8-0544-BD1C-5147DDDC01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0972060-3C9C-1640-8702-7628272F61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147809D-8C07-3545-8167-767A31DD7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247EC-9144-2044-9597-2F4E2194D28A}" type="datetimeFigureOut">
              <a:rPr lang="es-MX" smtClean="0"/>
              <a:t>17/02/22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1D87EEF-CB3A-FC46-AD11-8AE872A2F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1D03079-74BC-A44C-B39D-D08153CA5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4AB05-2478-2643-9647-A8BB4255BB3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4099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2E4DEC-AB69-9D4F-A728-59A6D346B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026066B-03FF-584A-8A75-C0CEEB46C7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D92E12-6410-BA49-AB5F-A4264FBEA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247EC-9144-2044-9597-2F4E2194D28A}" type="datetimeFigureOut">
              <a:rPr lang="es-MX" smtClean="0"/>
              <a:t>17/02/22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9C80246-8A55-D647-9B82-5499A2927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B1A74F-69F5-ED47-AD93-E024DDB65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4AB05-2478-2643-9647-A8BB4255BB3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745451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D19C3CB-2C3F-2545-A248-1B62B4C1E4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8430261-778B-0848-BCF5-20D26A7ACA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D34F33-30D0-6145-AA56-47F7C2AB9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247EC-9144-2044-9597-2F4E2194D28A}" type="datetimeFigureOut">
              <a:rPr lang="es-MX" smtClean="0"/>
              <a:t>17/02/22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EE23D5-2F79-564E-9CB4-2B6BB8A61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52312B-2D0E-CB42-9D1E-5A2164F6F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4AB05-2478-2643-9647-A8BB4255BB3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546734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7568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2CDC557-8773-EB4B-B94C-DC7D3F8470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48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1FC5D9-60FC-C24A-9A50-497992A931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5E84EEC-96FC-0547-AC04-C07B97B215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734850-BA38-C84A-BF4E-413FE0FBF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247EC-9144-2044-9597-2F4E2194D28A}" type="datetimeFigureOut">
              <a:rPr lang="es-MX" smtClean="0"/>
              <a:t>17/02/22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9B3030-1EE1-2E40-B93B-A9D856015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3E912E-A64A-8B44-AA0B-49E0FBD6C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4AB05-2478-2643-9647-A8BB4255BB3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59519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F13B6A-FF79-354C-92F1-E2BECEC2A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48145F-E5AB-9E45-941D-9DA4A868AE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ACF7DF-DE8C-F940-9155-FD2BC0E21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247EC-9144-2044-9597-2F4E2194D28A}" type="datetimeFigureOut">
              <a:rPr lang="es-MX" smtClean="0"/>
              <a:t>17/02/22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06C2834-5226-224C-A00E-4E136BE10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062702-E3FD-8849-B0E5-42EBBC69D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4AB05-2478-2643-9647-A8BB4255BB3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27108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5343AA-E2F3-D845-914E-C62200E34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A081D82-80AB-A644-94E0-2ADD11FA09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C1F231-77EF-1940-9976-C64A1E706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247EC-9144-2044-9597-2F4E2194D28A}" type="datetimeFigureOut">
              <a:rPr lang="es-MX" smtClean="0"/>
              <a:t>17/02/22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B75116-1A72-944B-A15E-8CDC74C9C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49599C8-EB77-7746-8442-6894522CB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4AB05-2478-2643-9647-A8BB4255BB3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0377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710534-1AAB-C848-9842-C43195247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E2C98D2-10AB-E646-B18C-B0E3FDCB77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D9CDA31-D7B7-B14A-A570-BA347C657D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F47271E-6BFA-C241-93DE-72EC54FFC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247EC-9144-2044-9597-2F4E2194D28A}" type="datetimeFigureOut">
              <a:rPr lang="es-MX" smtClean="0"/>
              <a:t>17/02/22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23F6B14-5E5D-794D-B0BE-A12675D5F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7F52C9B-24D0-2C46-8B6F-BF1E415A4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4AB05-2478-2643-9647-A8BB4255BB3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7924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72923E-9E5C-FF49-9DA6-28FA59F85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5C2F97-034B-D343-B168-FE3CDCE05A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8C7F7B6-805E-784C-BFB4-B22580CC3D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2B57D93-6888-B24A-871E-79C412B23D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6FA5A96-523F-154A-9E08-5ED8DB042F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EACBA73-DF0E-874A-90D1-F0AC20A3C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247EC-9144-2044-9597-2F4E2194D28A}" type="datetimeFigureOut">
              <a:rPr lang="es-MX" smtClean="0"/>
              <a:t>17/02/22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E28EFFB-EA3A-9846-B337-487C7D062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07EFB35-02F4-4944-831F-336C6B719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4AB05-2478-2643-9647-A8BB4255BB3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35921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0E2DEF-403D-9944-A4A2-41B7A015E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E36BD69-F03C-8548-A690-4E9AA78F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247EC-9144-2044-9597-2F4E2194D28A}" type="datetimeFigureOut">
              <a:rPr lang="es-MX" smtClean="0"/>
              <a:t>17/02/22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303DD58-5FE3-134D-9D05-51AA2D019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FB8E1F2-4F9E-FF4A-A5C1-701215515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4AB05-2478-2643-9647-A8BB4255BB3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91001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1C3D218-6F9D-8F40-A223-7B675F583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247EC-9144-2044-9597-2F4E2194D28A}" type="datetimeFigureOut">
              <a:rPr lang="es-MX" smtClean="0"/>
              <a:t>17/02/22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906DDF7-E9F6-BE47-9BDE-8A3B0B33C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F3E9E4D-9BB9-4F45-B211-C6181EF34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4AB05-2478-2643-9647-A8BB4255BB3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01398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988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5EC0EA0-3866-7F4F-B8ED-7ACDC8BC0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521F39-88F1-634D-87CA-DA2B0A8467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DB5114-A3CE-4E45-B342-9889E53111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247EC-9144-2044-9597-2F4E2194D28A}" type="datetimeFigureOut">
              <a:rPr lang="es-MX" smtClean="0"/>
              <a:t>17/02/22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F242CB-F5F7-4142-A7AE-202060E9AA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C6C8D3-0222-644D-8BE9-AD082A3096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4AB05-2478-2643-9647-A8BB4255BB36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71397BE-CA4F-6343-A4E6-A47C46B554D2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719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5">
            <a:extLst>
              <a:ext uri="{FF2B5EF4-FFF2-40B4-BE49-F238E27FC236}">
                <a16:creationId xmlns:a16="http://schemas.microsoft.com/office/drawing/2014/main" id="{2C0A76B5-392F-E240-B561-6FD2C9E7418E}"/>
              </a:ext>
            </a:extLst>
          </p:cNvPr>
          <p:cNvSpPr txBox="1">
            <a:spLocks/>
          </p:cNvSpPr>
          <p:nvPr/>
        </p:nvSpPr>
        <p:spPr>
          <a:xfrm>
            <a:off x="745525" y="2559002"/>
            <a:ext cx="6168189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500" dirty="0">
                <a:solidFill>
                  <a:schemeClr val="bg1"/>
                </a:solidFill>
                <a:latin typeface="Linux Libertine" panose="02000503000000000000" pitchFamily="2" charset="0"/>
                <a:ea typeface="Linux Libertine" panose="02000503000000000000" pitchFamily="2" charset="0"/>
                <a:cs typeface="Linux Libertine" panose="02000503000000000000" pitchFamily="2" charset="0"/>
              </a:rPr>
              <a:t>Título del trabajo</a:t>
            </a:r>
            <a:br>
              <a:rPr lang="es-MX" sz="3500" dirty="0">
                <a:solidFill>
                  <a:schemeClr val="bg1"/>
                </a:solidFill>
                <a:latin typeface="Linux Libertine" panose="02000503000000000000" pitchFamily="2" charset="0"/>
                <a:ea typeface="Linux Libertine" panose="02000503000000000000" pitchFamily="2" charset="0"/>
                <a:cs typeface="Linux Libertine" panose="02000503000000000000" pitchFamily="2" charset="0"/>
              </a:rPr>
            </a:br>
            <a:r>
              <a:rPr lang="es-MX" sz="3500" dirty="0">
                <a:solidFill>
                  <a:schemeClr val="bg1"/>
                </a:solidFill>
                <a:latin typeface="Linux Libertine" panose="02000503000000000000" pitchFamily="2" charset="0"/>
                <a:ea typeface="Linux Libertine" panose="02000503000000000000" pitchFamily="2" charset="0"/>
                <a:cs typeface="Linux Libertine" panose="02000503000000000000" pitchFamily="2" charset="0"/>
              </a:rPr>
              <a:t>(máximo 15 palabras)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FD7E1CA-1DF9-9243-93C2-507C471AA8F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1954" b="21954"/>
          <a:stretch/>
        </p:blipFill>
        <p:spPr>
          <a:xfrm>
            <a:off x="4150462" y="180391"/>
            <a:ext cx="4337162" cy="1768951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761F36A9-5E8B-4B40-864D-FB7386E1C32F}"/>
              </a:ext>
            </a:extLst>
          </p:cNvPr>
          <p:cNvSpPr/>
          <p:nvPr/>
        </p:nvSpPr>
        <p:spPr>
          <a:xfrm>
            <a:off x="745525" y="413468"/>
            <a:ext cx="989937" cy="1335819"/>
          </a:xfrm>
          <a:prstGeom prst="rect">
            <a:avLst/>
          </a:prstGeom>
          <a:noFill/>
          <a:ln>
            <a:solidFill>
              <a:srgbClr val="00275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>
                <a:solidFill>
                  <a:sysClr val="windowText" lastClr="000000"/>
                </a:solidFill>
                <a:latin typeface="Linux Libertine" panose="02000503000000000000" pitchFamily="2" charset="0"/>
              </a:rPr>
              <a:t>Logo</a:t>
            </a:r>
          </a:p>
          <a:p>
            <a:pPr algn="ctr"/>
            <a:r>
              <a:rPr lang="es-MX" sz="1200" dirty="0">
                <a:solidFill>
                  <a:sysClr val="windowText" lastClr="000000"/>
                </a:solidFill>
                <a:latin typeface="Linux Libertine" panose="02000503000000000000" pitchFamily="2" charset="0"/>
              </a:rPr>
              <a:t>de la Institución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91B0114-10F0-0D4C-93D6-35DAED554829}"/>
              </a:ext>
            </a:extLst>
          </p:cNvPr>
          <p:cNvSpPr txBox="1"/>
          <p:nvPr/>
        </p:nvSpPr>
        <p:spPr>
          <a:xfrm>
            <a:off x="745525" y="4088097"/>
            <a:ext cx="62934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rgbClr val="CA942B"/>
                </a:solidFill>
                <a:latin typeface="Barlow Condensed SemiBold" pitchFamily="2" charset="77"/>
              </a:rPr>
              <a:t>Nombre completo del autor o autores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FCA159B-B8B9-1D4E-BD4A-7FA37E5E8247}"/>
              </a:ext>
            </a:extLst>
          </p:cNvPr>
          <p:cNvSpPr txBox="1"/>
          <p:nvPr/>
        </p:nvSpPr>
        <p:spPr>
          <a:xfrm>
            <a:off x="745525" y="4595770"/>
            <a:ext cx="6293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rgbClr val="0F2C52"/>
                </a:solidFill>
                <a:latin typeface="Barlow Condensed Medium" pitchFamily="2" charset="77"/>
              </a:rPr>
              <a:t>Nombre completo de la Institución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0C1767E0-384C-B348-8A9D-024F1B7B8304}"/>
              </a:ext>
            </a:extLst>
          </p:cNvPr>
          <p:cNvCxnSpPr>
            <a:cxnSpLocks/>
          </p:cNvCxnSpPr>
          <p:nvPr/>
        </p:nvCxnSpPr>
        <p:spPr>
          <a:xfrm>
            <a:off x="579367" y="2652584"/>
            <a:ext cx="0" cy="2312518"/>
          </a:xfrm>
          <a:prstGeom prst="line">
            <a:avLst/>
          </a:prstGeom>
          <a:ln w="12700">
            <a:solidFill>
              <a:srgbClr val="CB920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967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4">
            <a:extLst>
              <a:ext uri="{FF2B5EF4-FFF2-40B4-BE49-F238E27FC236}">
                <a16:creationId xmlns:a16="http://schemas.microsoft.com/office/drawing/2014/main" id="{20955E15-14A3-5D4A-AD8F-48360509AE59}"/>
              </a:ext>
            </a:extLst>
          </p:cNvPr>
          <p:cNvSpPr txBox="1">
            <a:spLocks/>
          </p:cNvSpPr>
          <p:nvPr/>
        </p:nvSpPr>
        <p:spPr>
          <a:xfrm>
            <a:off x="1023773" y="2080616"/>
            <a:ext cx="7096453" cy="993775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000" b="1" i="0" u="none" strike="noStrike" kern="1200" cap="none" spc="0" normalizeH="0" baseline="0" noProof="0" dirty="0">
                <a:ln>
                  <a:noFill/>
                </a:ln>
                <a:solidFill>
                  <a:srgbClr val="0F2C52"/>
                </a:solidFill>
                <a:effectLst/>
                <a:uLnTx/>
                <a:uFillTx/>
                <a:latin typeface="Barlow Condensed Medium" pitchFamily="2" charset="77"/>
              </a:rPr>
              <a:t>REFERENCIAS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2F9E862-CE61-AC4D-8859-5EC6F3D8DF9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718869" y="448696"/>
            <a:ext cx="1305916" cy="130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199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4B9FB319-2FAC-074A-8BD1-6C322F1F7AD3}"/>
              </a:ext>
            </a:extLst>
          </p:cNvPr>
          <p:cNvSpPr txBox="1">
            <a:spLocks/>
          </p:cNvSpPr>
          <p:nvPr/>
        </p:nvSpPr>
        <p:spPr>
          <a:xfrm>
            <a:off x="6635172" y="801236"/>
            <a:ext cx="2133600" cy="661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>
                <a:solidFill>
                  <a:srgbClr val="002755"/>
                </a:solidFill>
                <a:latin typeface="Barlow Condensed SemiBold" pitchFamily="2" charset="77"/>
                <a:ea typeface="+mj-ea"/>
                <a:cs typeface="Poppins" pitchFamily="2" charset="77"/>
              </a:defRPr>
            </a:lvl1pPr>
          </a:lstStyle>
          <a:p>
            <a:pPr algn="r"/>
            <a:r>
              <a:rPr lang="es-ES_tradnl" b="0" dirty="0">
                <a:solidFill>
                  <a:srgbClr val="0F2C52"/>
                </a:solidFill>
                <a:latin typeface="Barlow Condensed Medium" pitchFamily="2" charset="77"/>
              </a:rPr>
              <a:t>Referencias</a:t>
            </a:r>
            <a:endParaRPr lang="es-ES" b="0" i="0" dirty="0">
              <a:solidFill>
                <a:srgbClr val="0F2C52"/>
              </a:solidFill>
              <a:latin typeface="Barlow Condensed Medium" pitchFamily="2" charset="77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DDE1475-92C8-F64F-9E89-682F54DEF3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1358" y="4113891"/>
            <a:ext cx="567414" cy="72906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780E725-169C-3647-AFC0-8D54D7026BF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945004" y="124333"/>
            <a:ext cx="848482" cy="848482"/>
          </a:xfrm>
          <a:prstGeom prst="rect">
            <a:avLst/>
          </a:prstGeom>
        </p:spPr>
      </p:pic>
      <p:sp>
        <p:nvSpPr>
          <p:cNvPr id="12" name="Marcador de contenido 8">
            <a:extLst>
              <a:ext uri="{FF2B5EF4-FFF2-40B4-BE49-F238E27FC236}">
                <a16:creationId xmlns:a16="http://schemas.microsoft.com/office/drawing/2014/main" id="{3DAA49A7-2EA1-5E4C-8B81-DD39B7F51F81}"/>
              </a:ext>
            </a:extLst>
          </p:cNvPr>
          <p:cNvSpPr txBox="1">
            <a:spLocks/>
          </p:cNvSpPr>
          <p:nvPr/>
        </p:nvSpPr>
        <p:spPr>
          <a:xfrm>
            <a:off x="457200" y="1458096"/>
            <a:ext cx="8229600" cy="3384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800" dirty="0">
                <a:solidFill>
                  <a:srgbClr val="0F2C52"/>
                </a:solidFill>
                <a:latin typeface="Barlow Condensed Medium" pitchFamily="2" charset="77"/>
              </a:rPr>
              <a:t>Texto</a:t>
            </a:r>
          </a:p>
        </p:txBody>
      </p:sp>
      <p:sp>
        <p:nvSpPr>
          <p:cNvPr id="13" name="Título 12">
            <a:extLst>
              <a:ext uri="{FF2B5EF4-FFF2-40B4-BE49-F238E27FC236}">
                <a16:creationId xmlns:a16="http://schemas.microsoft.com/office/drawing/2014/main" id="{FBFE146F-A4D9-F645-A076-3F4151BCA82C}"/>
              </a:ext>
            </a:extLst>
          </p:cNvPr>
          <p:cNvSpPr txBox="1">
            <a:spLocks/>
          </p:cNvSpPr>
          <p:nvPr/>
        </p:nvSpPr>
        <p:spPr>
          <a:xfrm>
            <a:off x="375228" y="250658"/>
            <a:ext cx="5285874" cy="661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000" dirty="0">
                <a:solidFill>
                  <a:srgbClr val="0F2C52"/>
                </a:solidFill>
                <a:latin typeface="Linux Libertine" panose="02000503000000000000" pitchFamily="2" charset="0"/>
                <a:ea typeface="Linux Libertine" panose="02000503000000000000" pitchFamily="2" charset="0"/>
                <a:cs typeface="Linux Libertine" panose="02000503000000000000" pitchFamily="2" charset="0"/>
              </a:rPr>
              <a:t>TÍTULO DEL TRABAJO (máximo 15 palabras)</a:t>
            </a:r>
          </a:p>
        </p:txBody>
      </p:sp>
    </p:spTree>
    <p:extLst>
      <p:ext uri="{BB962C8B-B14F-4D97-AF65-F5344CB8AC3E}">
        <p14:creationId xmlns:p14="http://schemas.microsoft.com/office/powerpoint/2010/main" val="418310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4">
            <a:extLst>
              <a:ext uri="{FF2B5EF4-FFF2-40B4-BE49-F238E27FC236}">
                <a16:creationId xmlns:a16="http://schemas.microsoft.com/office/drawing/2014/main" id="{9A84BA52-807C-8645-974A-EF8BFC9E3E0E}"/>
              </a:ext>
            </a:extLst>
          </p:cNvPr>
          <p:cNvSpPr txBox="1">
            <a:spLocks/>
          </p:cNvSpPr>
          <p:nvPr/>
        </p:nvSpPr>
        <p:spPr>
          <a:xfrm>
            <a:off x="1023773" y="2080616"/>
            <a:ext cx="7096453" cy="993775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000" b="1" i="0" u="none" strike="noStrike" kern="1200" cap="none" spc="0" normalizeH="0" baseline="0" noProof="0" dirty="0">
                <a:ln>
                  <a:noFill/>
                </a:ln>
                <a:solidFill>
                  <a:srgbClr val="0F2C52"/>
                </a:solidFill>
                <a:effectLst/>
                <a:uLnTx/>
                <a:uFillTx/>
                <a:latin typeface="Barlow Condensed Medium" pitchFamily="2" charset="77"/>
              </a:rPr>
              <a:t>INTRODUCCIÓN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787932E-1DE3-7D47-A362-B1492E61D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8869" y="448696"/>
            <a:ext cx="1305916" cy="130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806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8">
            <a:extLst>
              <a:ext uri="{FF2B5EF4-FFF2-40B4-BE49-F238E27FC236}">
                <a16:creationId xmlns:a16="http://schemas.microsoft.com/office/drawing/2014/main" id="{9297B6F3-B631-2A47-BE26-25F865960A7D}"/>
              </a:ext>
            </a:extLst>
          </p:cNvPr>
          <p:cNvSpPr txBox="1">
            <a:spLocks/>
          </p:cNvSpPr>
          <p:nvPr/>
        </p:nvSpPr>
        <p:spPr>
          <a:xfrm>
            <a:off x="457200" y="1458096"/>
            <a:ext cx="8229600" cy="3384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800" dirty="0">
                <a:solidFill>
                  <a:srgbClr val="0F2C52"/>
                </a:solidFill>
                <a:latin typeface="Barlow Condensed Medium" pitchFamily="2" charset="77"/>
              </a:rPr>
              <a:t>Texto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EAA982BE-6E7D-0F4A-8797-D827D14F08C7}"/>
              </a:ext>
            </a:extLst>
          </p:cNvPr>
          <p:cNvSpPr txBox="1">
            <a:spLocks/>
          </p:cNvSpPr>
          <p:nvPr/>
        </p:nvSpPr>
        <p:spPr>
          <a:xfrm>
            <a:off x="6635172" y="801236"/>
            <a:ext cx="2133600" cy="661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>
                <a:solidFill>
                  <a:srgbClr val="002755"/>
                </a:solidFill>
                <a:latin typeface="Barlow Condensed SemiBold" pitchFamily="2" charset="77"/>
                <a:ea typeface="+mj-ea"/>
                <a:cs typeface="Poppins" pitchFamily="2" charset="77"/>
              </a:defRPr>
            </a:lvl1pPr>
          </a:lstStyle>
          <a:p>
            <a:pPr algn="r"/>
            <a:r>
              <a:rPr lang="es-ES_tradnl" b="0" dirty="0">
                <a:solidFill>
                  <a:srgbClr val="0F2C52"/>
                </a:solidFill>
                <a:latin typeface="Barlow Condensed Medium" pitchFamily="2" charset="77"/>
              </a:rPr>
              <a:t>Introducción</a:t>
            </a:r>
          </a:p>
        </p:txBody>
      </p:sp>
      <p:sp>
        <p:nvSpPr>
          <p:cNvPr id="4" name="Título 12">
            <a:extLst>
              <a:ext uri="{FF2B5EF4-FFF2-40B4-BE49-F238E27FC236}">
                <a16:creationId xmlns:a16="http://schemas.microsoft.com/office/drawing/2014/main" id="{DB8FC3A2-E064-3C42-8ED5-A45F4C15122E}"/>
              </a:ext>
            </a:extLst>
          </p:cNvPr>
          <p:cNvSpPr txBox="1">
            <a:spLocks/>
          </p:cNvSpPr>
          <p:nvPr/>
        </p:nvSpPr>
        <p:spPr>
          <a:xfrm>
            <a:off x="375228" y="250658"/>
            <a:ext cx="5285874" cy="661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000" dirty="0">
                <a:solidFill>
                  <a:srgbClr val="0F2C52"/>
                </a:solidFill>
                <a:latin typeface="Linux Libertine" panose="02000503000000000000" pitchFamily="2" charset="0"/>
                <a:ea typeface="Linux Libertine" panose="02000503000000000000" pitchFamily="2" charset="0"/>
                <a:cs typeface="Linux Libertine" panose="02000503000000000000" pitchFamily="2" charset="0"/>
              </a:rPr>
              <a:t>TÍTULO DEL TRABAJO (máximo 15 palabras)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683D125-5CD9-F94C-B7C5-77E41CAD9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1358" y="4113891"/>
            <a:ext cx="567414" cy="72906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DEF91F8-139E-D948-BB92-596C85F9D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2391" y="76827"/>
            <a:ext cx="724409" cy="724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259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4">
            <a:extLst>
              <a:ext uri="{FF2B5EF4-FFF2-40B4-BE49-F238E27FC236}">
                <a16:creationId xmlns:a16="http://schemas.microsoft.com/office/drawing/2014/main" id="{23D324EC-C09E-D044-9B73-E19A47DDA146}"/>
              </a:ext>
            </a:extLst>
          </p:cNvPr>
          <p:cNvSpPr txBox="1">
            <a:spLocks/>
          </p:cNvSpPr>
          <p:nvPr/>
        </p:nvSpPr>
        <p:spPr>
          <a:xfrm>
            <a:off x="1023773" y="2080616"/>
            <a:ext cx="7096453" cy="993775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000" b="1" i="0" u="none" strike="noStrike" kern="1200" cap="none" spc="0" normalizeH="0" baseline="0" noProof="0" dirty="0">
                <a:ln>
                  <a:noFill/>
                </a:ln>
                <a:solidFill>
                  <a:srgbClr val="0F2C52"/>
                </a:solidFill>
                <a:effectLst/>
                <a:uLnTx/>
                <a:uFillTx/>
                <a:latin typeface="Barlow Condensed Medium" pitchFamily="2" charset="77"/>
              </a:rPr>
              <a:t>MÉTODO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000" b="1" dirty="0">
                <a:solidFill>
                  <a:srgbClr val="0F2C52"/>
                </a:solidFill>
                <a:latin typeface="Barlow Condensed Medium" pitchFamily="2" charset="77"/>
              </a:rPr>
              <a:t>(Participantes, técnicas, instrumentos y procedimiento)</a:t>
            </a:r>
            <a:endParaRPr kumimoji="0" lang="es-MX" sz="2000" b="1" i="0" u="none" strike="noStrike" kern="1200" cap="none" spc="0" normalizeH="0" baseline="0" noProof="0" dirty="0">
              <a:ln>
                <a:noFill/>
              </a:ln>
              <a:solidFill>
                <a:srgbClr val="0F2C52"/>
              </a:solidFill>
              <a:effectLst/>
              <a:uLnTx/>
              <a:uFillTx/>
              <a:latin typeface="Barlow Condensed Medium" pitchFamily="2" charset="77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84BAF6F-A015-7C40-B836-56B3D800C7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718869" y="448696"/>
            <a:ext cx="1305916" cy="130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456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9ED4FA9B-5EB9-B34D-B79E-A8380B3EA76E}"/>
              </a:ext>
            </a:extLst>
          </p:cNvPr>
          <p:cNvSpPr txBox="1">
            <a:spLocks/>
          </p:cNvSpPr>
          <p:nvPr/>
        </p:nvSpPr>
        <p:spPr>
          <a:xfrm>
            <a:off x="6635172" y="801236"/>
            <a:ext cx="2133600" cy="661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>
                <a:solidFill>
                  <a:srgbClr val="002755"/>
                </a:solidFill>
                <a:latin typeface="Barlow Condensed SemiBold" pitchFamily="2" charset="77"/>
                <a:ea typeface="+mj-ea"/>
                <a:cs typeface="Poppins" pitchFamily="2" charset="77"/>
              </a:defRPr>
            </a:lvl1pPr>
          </a:lstStyle>
          <a:p>
            <a:pPr algn="r"/>
            <a:r>
              <a:rPr lang="es-ES_tradnl" b="0" dirty="0">
                <a:solidFill>
                  <a:srgbClr val="0F2C52"/>
                </a:solidFill>
                <a:latin typeface="Barlow Condensed Medium" pitchFamily="2" charset="77"/>
              </a:rPr>
              <a:t>M</a:t>
            </a:r>
            <a:r>
              <a:rPr lang="es-ES_tradnl" b="0" i="0" dirty="0">
                <a:solidFill>
                  <a:srgbClr val="0F2C52"/>
                </a:solidFill>
                <a:latin typeface="Barlow Condensed Medium" pitchFamily="2" charset="77"/>
              </a:rPr>
              <a:t>étodo</a:t>
            </a:r>
            <a:endParaRPr lang="es-ES" b="0" i="0" dirty="0">
              <a:solidFill>
                <a:srgbClr val="0F2C52"/>
              </a:solidFill>
              <a:latin typeface="Barlow Condensed Medium" pitchFamily="2" charset="77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FF56724-77FF-DA40-8364-23F472FD9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1358" y="4113891"/>
            <a:ext cx="567414" cy="72906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56E5486-93B0-C34E-AC46-44460A96EEB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023654" y="68401"/>
            <a:ext cx="711163" cy="711163"/>
          </a:xfrm>
          <a:prstGeom prst="rect">
            <a:avLst/>
          </a:prstGeom>
        </p:spPr>
      </p:pic>
      <p:sp>
        <p:nvSpPr>
          <p:cNvPr id="12" name="Marcador de contenido 8">
            <a:extLst>
              <a:ext uri="{FF2B5EF4-FFF2-40B4-BE49-F238E27FC236}">
                <a16:creationId xmlns:a16="http://schemas.microsoft.com/office/drawing/2014/main" id="{7771DFA3-143F-9B43-843C-07D2AB8F89C7}"/>
              </a:ext>
            </a:extLst>
          </p:cNvPr>
          <p:cNvSpPr txBox="1">
            <a:spLocks/>
          </p:cNvSpPr>
          <p:nvPr/>
        </p:nvSpPr>
        <p:spPr>
          <a:xfrm>
            <a:off x="457200" y="1458096"/>
            <a:ext cx="8229600" cy="3384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800" dirty="0">
                <a:solidFill>
                  <a:srgbClr val="0F2C52"/>
                </a:solidFill>
                <a:latin typeface="Barlow Condensed Medium" pitchFamily="2" charset="77"/>
              </a:rPr>
              <a:t>Texto</a:t>
            </a:r>
          </a:p>
        </p:txBody>
      </p:sp>
      <p:sp>
        <p:nvSpPr>
          <p:cNvPr id="13" name="Título 12">
            <a:extLst>
              <a:ext uri="{FF2B5EF4-FFF2-40B4-BE49-F238E27FC236}">
                <a16:creationId xmlns:a16="http://schemas.microsoft.com/office/drawing/2014/main" id="{BE5F4091-7371-2344-A5C7-FA33035BF48D}"/>
              </a:ext>
            </a:extLst>
          </p:cNvPr>
          <p:cNvSpPr txBox="1">
            <a:spLocks/>
          </p:cNvSpPr>
          <p:nvPr/>
        </p:nvSpPr>
        <p:spPr>
          <a:xfrm>
            <a:off x="375228" y="250658"/>
            <a:ext cx="5285874" cy="661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000" dirty="0">
                <a:solidFill>
                  <a:srgbClr val="0F2C52"/>
                </a:solidFill>
                <a:latin typeface="Linux Libertine" panose="02000503000000000000" pitchFamily="2" charset="0"/>
                <a:ea typeface="Linux Libertine" panose="02000503000000000000" pitchFamily="2" charset="0"/>
                <a:cs typeface="Linux Libertine" panose="02000503000000000000" pitchFamily="2" charset="0"/>
              </a:rPr>
              <a:t>TÍTULO DEL TRABAJO (máximo 15 palabras)</a:t>
            </a:r>
          </a:p>
        </p:txBody>
      </p:sp>
    </p:spTree>
    <p:extLst>
      <p:ext uri="{BB962C8B-B14F-4D97-AF65-F5344CB8AC3E}">
        <p14:creationId xmlns:p14="http://schemas.microsoft.com/office/powerpoint/2010/main" val="1574982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4">
            <a:extLst>
              <a:ext uri="{FF2B5EF4-FFF2-40B4-BE49-F238E27FC236}">
                <a16:creationId xmlns:a16="http://schemas.microsoft.com/office/drawing/2014/main" id="{3FFE9A40-63A4-AC47-A95C-F56672364134}"/>
              </a:ext>
            </a:extLst>
          </p:cNvPr>
          <p:cNvSpPr txBox="1">
            <a:spLocks/>
          </p:cNvSpPr>
          <p:nvPr/>
        </p:nvSpPr>
        <p:spPr>
          <a:xfrm>
            <a:off x="1023773" y="2080616"/>
            <a:ext cx="7096453" cy="993775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000" b="1" i="0" u="none" strike="noStrike" kern="1200" cap="none" spc="0" normalizeH="0" baseline="0" noProof="0" dirty="0">
                <a:ln>
                  <a:noFill/>
                </a:ln>
                <a:solidFill>
                  <a:srgbClr val="0F2C52"/>
                </a:solidFill>
                <a:effectLst/>
                <a:uLnTx/>
                <a:uFillTx/>
                <a:latin typeface="Barlow Condensed Medium" pitchFamily="2" charset="77"/>
              </a:rPr>
              <a:t>RESULTADOS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4B8FBC4-090F-3B48-97CC-BA46B0375E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718869" y="448696"/>
            <a:ext cx="1305916" cy="130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921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>
            <a:extLst>
              <a:ext uri="{FF2B5EF4-FFF2-40B4-BE49-F238E27FC236}">
                <a16:creationId xmlns:a16="http://schemas.microsoft.com/office/drawing/2014/main" id="{07408CD2-885F-7240-AFC3-125A72E2302C}"/>
              </a:ext>
            </a:extLst>
          </p:cNvPr>
          <p:cNvSpPr txBox="1">
            <a:spLocks/>
          </p:cNvSpPr>
          <p:nvPr/>
        </p:nvSpPr>
        <p:spPr>
          <a:xfrm>
            <a:off x="6635172" y="801236"/>
            <a:ext cx="2133600" cy="661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>
                <a:solidFill>
                  <a:srgbClr val="002755"/>
                </a:solidFill>
                <a:latin typeface="Barlow Condensed SemiBold" pitchFamily="2" charset="77"/>
                <a:ea typeface="+mj-ea"/>
                <a:cs typeface="Poppins" pitchFamily="2" charset="77"/>
              </a:defRPr>
            </a:lvl1pPr>
          </a:lstStyle>
          <a:p>
            <a:pPr algn="r"/>
            <a:r>
              <a:rPr lang="es-ES_tradnl" b="0" dirty="0">
                <a:solidFill>
                  <a:srgbClr val="0F2C52"/>
                </a:solidFill>
                <a:latin typeface="Barlow Condensed Medium" pitchFamily="2" charset="77"/>
              </a:rPr>
              <a:t>Resultados</a:t>
            </a:r>
            <a:endParaRPr lang="es-ES" b="0" i="0" dirty="0">
              <a:solidFill>
                <a:srgbClr val="0F2C52"/>
              </a:solidFill>
              <a:latin typeface="Barlow Condensed Medium" pitchFamily="2" charset="77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ACDA59F0-9018-804D-902F-E4D565817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1358" y="4113891"/>
            <a:ext cx="567414" cy="72906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A4D3FB27-29F0-FC41-BE33-17EF3DE478F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941276" y="122707"/>
            <a:ext cx="842638" cy="842638"/>
          </a:xfrm>
          <a:prstGeom prst="rect">
            <a:avLst/>
          </a:prstGeom>
        </p:spPr>
      </p:pic>
      <p:sp>
        <p:nvSpPr>
          <p:cNvPr id="7" name="Marcador de contenido 8">
            <a:extLst>
              <a:ext uri="{FF2B5EF4-FFF2-40B4-BE49-F238E27FC236}">
                <a16:creationId xmlns:a16="http://schemas.microsoft.com/office/drawing/2014/main" id="{11BFC914-17CB-814B-B218-96AA1799F855}"/>
              </a:ext>
            </a:extLst>
          </p:cNvPr>
          <p:cNvSpPr txBox="1">
            <a:spLocks/>
          </p:cNvSpPr>
          <p:nvPr/>
        </p:nvSpPr>
        <p:spPr>
          <a:xfrm>
            <a:off x="457200" y="1458096"/>
            <a:ext cx="8229600" cy="3384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800" dirty="0">
                <a:solidFill>
                  <a:srgbClr val="0F2C52"/>
                </a:solidFill>
                <a:latin typeface="Barlow Condensed Medium" pitchFamily="2" charset="77"/>
              </a:rPr>
              <a:t>Texto</a:t>
            </a:r>
          </a:p>
        </p:txBody>
      </p:sp>
      <p:sp>
        <p:nvSpPr>
          <p:cNvPr id="8" name="Título 12">
            <a:extLst>
              <a:ext uri="{FF2B5EF4-FFF2-40B4-BE49-F238E27FC236}">
                <a16:creationId xmlns:a16="http://schemas.microsoft.com/office/drawing/2014/main" id="{64D02499-69D8-B64E-BE94-9DF3534605AE}"/>
              </a:ext>
            </a:extLst>
          </p:cNvPr>
          <p:cNvSpPr txBox="1">
            <a:spLocks/>
          </p:cNvSpPr>
          <p:nvPr/>
        </p:nvSpPr>
        <p:spPr>
          <a:xfrm>
            <a:off x="375228" y="250658"/>
            <a:ext cx="5285874" cy="661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000" dirty="0">
                <a:solidFill>
                  <a:srgbClr val="0F2C52"/>
                </a:solidFill>
                <a:latin typeface="Linux Libertine" panose="02000503000000000000" pitchFamily="2" charset="0"/>
                <a:ea typeface="Linux Libertine" panose="02000503000000000000" pitchFamily="2" charset="0"/>
                <a:cs typeface="Linux Libertine" panose="02000503000000000000" pitchFamily="2" charset="0"/>
              </a:rPr>
              <a:t>TÍTULO DEL TRABAJO (máximo 15 palabras)</a:t>
            </a:r>
          </a:p>
        </p:txBody>
      </p:sp>
    </p:spTree>
    <p:extLst>
      <p:ext uri="{BB962C8B-B14F-4D97-AF65-F5344CB8AC3E}">
        <p14:creationId xmlns:p14="http://schemas.microsoft.com/office/powerpoint/2010/main" val="4247728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4">
            <a:extLst>
              <a:ext uri="{FF2B5EF4-FFF2-40B4-BE49-F238E27FC236}">
                <a16:creationId xmlns:a16="http://schemas.microsoft.com/office/drawing/2014/main" id="{2FA2C472-8A5F-9B4D-8682-4DA6814FA0D6}"/>
              </a:ext>
            </a:extLst>
          </p:cNvPr>
          <p:cNvSpPr txBox="1">
            <a:spLocks/>
          </p:cNvSpPr>
          <p:nvPr/>
        </p:nvSpPr>
        <p:spPr>
          <a:xfrm>
            <a:off x="1023773" y="2080616"/>
            <a:ext cx="7096453" cy="993775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s-MX" sz="4000" b="1" dirty="0">
                <a:solidFill>
                  <a:srgbClr val="0F2C52"/>
                </a:solidFill>
                <a:latin typeface="Barlow Condensed Medium" pitchFamily="2" charset="77"/>
              </a:rPr>
              <a:t>DISCUSIÓN Y CONCLUSIONES </a:t>
            </a:r>
            <a:endParaRPr kumimoji="0" lang="es-MX" sz="4000" b="1" i="0" u="none" strike="noStrike" kern="1200" cap="none" spc="0" normalizeH="0" baseline="0" noProof="0" dirty="0">
              <a:ln>
                <a:noFill/>
              </a:ln>
              <a:solidFill>
                <a:srgbClr val="0F2C52"/>
              </a:solidFill>
              <a:effectLst/>
              <a:uLnTx/>
              <a:uFillTx/>
              <a:latin typeface="Barlow Condensed Medium" pitchFamily="2" charset="77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047ABB3-0484-7946-B815-1551E53008A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718869" y="448696"/>
            <a:ext cx="1305916" cy="130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432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ítulo 1">
            <a:extLst>
              <a:ext uri="{FF2B5EF4-FFF2-40B4-BE49-F238E27FC236}">
                <a16:creationId xmlns:a16="http://schemas.microsoft.com/office/drawing/2014/main" id="{3DF959F4-D5CB-094F-972F-F84EEA835166}"/>
              </a:ext>
            </a:extLst>
          </p:cNvPr>
          <p:cNvSpPr txBox="1">
            <a:spLocks/>
          </p:cNvSpPr>
          <p:nvPr/>
        </p:nvSpPr>
        <p:spPr>
          <a:xfrm>
            <a:off x="6767384" y="912395"/>
            <a:ext cx="2133600" cy="661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>
                <a:solidFill>
                  <a:srgbClr val="002755"/>
                </a:solidFill>
                <a:latin typeface="Barlow Condensed SemiBold" pitchFamily="2" charset="77"/>
                <a:ea typeface="+mj-ea"/>
                <a:cs typeface="Poppins" pitchFamily="2" charset="77"/>
              </a:defRPr>
            </a:lvl1pPr>
          </a:lstStyle>
          <a:p>
            <a:pPr algn="r"/>
            <a:r>
              <a:rPr lang="es-ES_tradnl" b="0" i="0" dirty="0">
                <a:solidFill>
                  <a:srgbClr val="0F2C52"/>
                </a:solidFill>
                <a:latin typeface="Barlow Condensed Medium" pitchFamily="2" charset="77"/>
              </a:rPr>
              <a:t>Discusión y Conclusiones</a:t>
            </a:r>
          </a:p>
          <a:p>
            <a:pPr algn="r"/>
            <a:endParaRPr lang="es-ES" b="0" i="0" dirty="0">
              <a:solidFill>
                <a:srgbClr val="0F2C52"/>
              </a:solidFill>
              <a:latin typeface="Barlow Condensed Medium" pitchFamily="2" charset="77"/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DA7EA651-52D6-834F-85DC-F2BCB19305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1358" y="4113891"/>
            <a:ext cx="567414" cy="729061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821CAE39-7B82-4443-8937-8B5FD9EE17D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834184" y="71756"/>
            <a:ext cx="852616" cy="852616"/>
          </a:xfrm>
          <a:prstGeom prst="rect">
            <a:avLst/>
          </a:prstGeom>
        </p:spPr>
      </p:pic>
      <p:sp>
        <p:nvSpPr>
          <p:cNvPr id="7" name="Marcador de contenido 8">
            <a:extLst>
              <a:ext uri="{FF2B5EF4-FFF2-40B4-BE49-F238E27FC236}">
                <a16:creationId xmlns:a16="http://schemas.microsoft.com/office/drawing/2014/main" id="{9642E2E0-7D34-9F48-AE57-3F2FA1E12C4B}"/>
              </a:ext>
            </a:extLst>
          </p:cNvPr>
          <p:cNvSpPr txBox="1">
            <a:spLocks/>
          </p:cNvSpPr>
          <p:nvPr/>
        </p:nvSpPr>
        <p:spPr>
          <a:xfrm>
            <a:off x="457200" y="1458096"/>
            <a:ext cx="8229600" cy="3384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800" dirty="0">
                <a:solidFill>
                  <a:srgbClr val="0F2C52"/>
                </a:solidFill>
                <a:latin typeface="Barlow Condensed Medium" pitchFamily="2" charset="77"/>
              </a:rPr>
              <a:t>Texto</a:t>
            </a:r>
          </a:p>
        </p:txBody>
      </p:sp>
      <p:sp>
        <p:nvSpPr>
          <p:cNvPr id="8" name="Título 12">
            <a:extLst>
              <a:ext uri="{FF2B5EF4-FFF2-40B4-BE49-F238E27FC236}">
                <a16:creationId xmlns:a16="http://schemas.microsoft.com/office/drawing/2014/main" id="{B2C560A7-C8F7-1946-8090-E8AA1ECA037E}"/>
              </a:ext>
            </a:extLst>
          </p:cNvPr>
          <p:cNvSpPr txBox="1">
            <a:spLocks/>
          </p:cNvSpPr>
          <p:nvPr/>
        </p:nvSpPr>
        <p:spPr>
          <a:xfrm>
            <a:off x="375228" y="250658"/>
            <a:ext cx="5285874" cy="661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000" dirty="0">
                <a:solidFill>
                  <a:srgbClr val="0F2C52"/>
                </a:solidFill>
                <a:latin typeface="Linux Libertine" panose="02000503000000000000" pitchFamily="2" charset="0"/>
                <a:ea typeface="Linux Libertine" panose="02000503000000000000" pitchFamily="2" charset="0"/>
                <a:cs typeface="Linux Libertine" panose="02000503000000000000" pitchFamily="2" charset="0"/>
              </a:rPr>
              <a:t>TÍTULO DEL TRABAJO (máximo 15 palabras)</a:t>
            </a:r>
          </a:p>
        </p:txBody>
      </p:sp>
    </p:spTree>
    <p:extLst>
      <p:ext uri="{BB962C8B-B14F-4D97-AF65-F5344CB8AC3E}">
        <p14:creationId xmlns:p14="http://schemas.microsoft.com/office/powerpoint/2010/main" val="2960142494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</TotalTime>
  <Words>92</Words>
  <Application>Microsoft Macintosh PowerPoint</Application>
  <PresentationFormat>Presentación en pantalla (16:9)</PresentationFormat>
  <Paragraphs>26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9" baseType="lpstr">
      <vt:lpstr>Calibri</vt:lpstr>
      <vt:lpstr>Barlow Condensed SemiBold</vt:lpstr>
      <vt:lpstr>Arial</vt:lpstr>
      <vt:lpstr>Barlow Condensed Medium</vt:lpstr>
      <vt:lpstr>Calibri Light</vt:lpstr>
      <vt:lpstr>Linux Libertine</vt:lpstr>
      <vt:lpstr>1_Tema de Office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Cuauhtemoc del Jesús Inurreta Cruz</dc:creator>
  <cp:lastModifiedBy>Cuauhtemoc del Jesús Inurreta Cruz</cp:lastModifiedBy>
  <cp:revision>14</cp:revision>
  <dcterms:created xsi:type="dcterms:W3CDTF">2022-02-04T18:12:49Z</dcterms:created>
  <dcterms:modified xsi:type="dcterms:W3CDTF">2022-02-17T17:33:59Z</dcterms:modified>
</cp:coreProperties>
</file>