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C44"/>
    <a:srgbClr val="BC7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6" d="100"/>
          <a:sy n="146" d="100"/>
        </p:scale>
        <p:origin x="168" y="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59556"/>
            <a:ext cx="7772400" cy="1369970"/>
          </a:xfrm>
        </p:spPr>
        <p:txBody>
          <a:bodyPr>
            <a:normAutofit/>
          </a:bodyPr>
          <a:lstStyle>
            <a:lvl1pPr>
              <a:defRPr sz="3400" b="1" i="0">
                <a:solidFill>
                  <a:srgbClr val="011C44"/>
                </a:solidFill>
                <a:latin typeface="Lucida Bright"/>
                <a:cs typeface="Lucida Bright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950703"/>
            <a:ext cx="8229600" cy="6146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>
                <a:solidFill>
                  <a:srgbClr val="BC7F10"/>
                </a:solidFill>
                <a:latin typeface="Lucida Bright"/>
                <a:cs typeface="Lucida Br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740C-6AC2-B44E-ACEA-BA9A7B282466}" type="datetimeFigureOut">
              <a:rPr lang="es-ES" smtClean="0"/>
              <a:t>2/2/18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8353-4A7B-184D-BCC9-421BCB9288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73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0475" y="93579"/>
            <a:ext cx="5966326" cy="601579"/>
          </a:xfrm>
        </p:spPr>
        <p:txBody>
          <a:bodyPr>
            <a:normAutofit/>
          </a:bodyPr>
          <a:lstStyle>
            <a:lvl1pPr algn="r">
              <a:defRPr sz="2400" b="1" i="0">
                <a:solidFill>
                  <a:srgbClr val="011C44"/>
                </a:solidFill>
                <a:latin typeface="Lucida Bright"/>
                <a:cs typeface="Lucida Bright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43264"/>
            <a:ext cx="8229600" cy="3235158"/>
          </a:xfrm>
        </p:spPr>
        <p:txBody>
          <a:bodyPr anchor="t">
            <a:normAutofit/>
          </a:bodyPr>
          <a:lstStyle>
            <a:lvl1pPr algn="l">
              <a:defRPr sz="2000" b="0" i="0">
                <a:solidFill>
                  <a:srgbClr val="011C44"/>
                </a:solidFill>
                <a:latin typeface="Lucida Bright"/>
                <a:cs typeface="Lucida Bright"/>
              </a:defRPr>
            </a:lvl1pPr>
            <a:lvl2pPr algn="l">
              <a:defRPr sz="2000" b="0" i="0">
                <a:solidFill>
                  <a:srgbClr val="011C44"/>
                </a:solidFill>
                <a:latin typeface="Lucida Bright"/>
                <a:cs typeface="Lucida Bright"/>
              </a:defRPr>
            </a:lvl2pPr>
            <a:lvl3pPr algn="l">
              <a:defRPr sz="2000" b="0" i="0">
                <a:solidFill>
                  <a:srgbClr val="011C44"/>
                </a:solidFill>
                <a:latin typeface="Lucida Bright"/>
                <a:cs typeface="Lucida Bright"/>
              </a:defRPr>
            </a:lvl3pPr>
            <a:lvl4pPr algn="l">
              <a:defRPr sz="2000" b="0" i="0">
                <a:solidFill>
                  <a:srgbClr val="011C44"/>
                </a:solidFill>
                <a:latin typeface="Lucida Bright"/>
                <a:cs typeface="Lucida Bright"/>
              </a:defRPr>
            </a:lvl4pPr>
            <a:lvl5pPr algn="l">
              <a:defRPr sz="2000" b="0" i="0">
                <a:solidFill>
                  <a:srgbClr val="011C44"/>
                </a:solidFill>
                <a:latin typeface="Lucida Bright"/>
                <a:cs typeface="Lucida Brigh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740C-6AC2-B44E-ACEA-BA9A7B282466}" type="datetimeFigureOut">
              <a:rPr lang="es-ES" smtClean="0"/>
              <a:t>2/2/18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8353-4A7B-184D-BCC9-421BCB9288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64715"/>
            <a:ext cx="8229600" cy="1378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4003842"/>
            <a:ext cx="8229600" cy="641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9740C-6AC2-B44E-ACEA-BA9A7B282466}" type="datetimeFigureOut">
              <a:rPr lang="es-ES" smtClean="0"/>
              <a:t>2/2/18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8353-4A7B-184D-BCC9-421BCB9288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28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400" b="1" i="0" kern="1200">
          <a:solidFill>
            <a:srgbClr val="011C44"/>
          </a:solidFill>
          <a:latin typeface="Lucida Bright"/>
          <a:ea typeface="+mj-ea"/>
          <a:cs typeface="Lucida Bright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2000" b="1" i="0" kern="1200">
          <a:solidFill>
            <a:srgbClr val="BC7F10"/>
          </a:solidFill>
          <a:latin typeface="Lucida Bright"/>
          <a:ea typeface="+mn-ea"/>
          <a:cs typeface="Lucida Br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chemeClr val="accent1">
              <a:lumMod val="50000"/>
            </a:schemeClr>
          </a:solidFill>
          <a:latin typeface="Lucida Bright"/>
          <a:ea typeface="+mn-ea"/>
          <a:cs typeface="Lucida Br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accent1">
              <a:lumMod val="50000"/>
            </a:schemeClr>
          </a:solidFill>
          <a:latin typeface="Lucida Bright"/>
          <a:ea typeface="+mn-ea"/>
          <a:cs typeface="Lucida Br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chemeClr val="accent1">
              <a:lumMod val="50000"/>
            </a:schemeClr>
          </a:solidFill>
          <a:latin typeface="Lucida Bright"/>
          <a:ea typeface="+mn-ea"/>
          <a:cs typeface="Lucida Br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chemeClr val="accent1">
              <a:lumMod val="50000"/>
            </a:schemeClr>
          </a:solidFill>
          <a:latin typeface="Lucida Bright"/>
          <a:ea typeface="+mn-ea"/>
          <a:cs typeface="Lucida Br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30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4866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Macintosh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Lucida Bright</vt:lpstr>
      <vt:lpstr>Arial</vt:lpstr>
      <vt:lpstr>Tema de Office</vt:lpstr>
      <vt:lpstr>Presentación de PowerPoint</vt:lpstr>
      <vt:lpstr>Presentación de PowerPoint</vt:lpstr>
    </vt:vector>
  </TitlesOfParts>
  <Company>UADY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CDAI Miguel Espinosa</dc:creator>
  <cp:lastModifiedBy>Usuario de Microsoft Office</cp:lastModifiedBy>
  <cp:revision>6</cp:revision>
  <dcterms:created xsi:type="dcterms:W3CDTF">2018-01-23T16:29:21Z</dcterms:created>
  <dcterms:modified xsi:type="dcterms:W3CDTF">2018-02-02T20:47:19Z</dcterms:modified>
</cp:coreProperties>
</file>